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8.jpg" ContentType="image/jp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2" r:id="rId4"/>
    <p:sldId id="259" r:id="rId5"/>
    <p:sldId id="261" r:id="rId6"/>
    <p:sldId id="286" r:id="rId7"/>
    <p:sldId id="264" r:id="rId8"/>
    <p:sldId id="291" r:id="rId9"/>
    <p:sldId id="318" r:id="rId10"/>
    <p:sldId id="263" r:id="rId11"/>
    <p:sldId id="265" r:id="rId12"/>
    <p:sldId id="266" r:id="rId13"/>
    <p:sldId id="287" r:id="rId14"/>
    <p:sldId id="288" r:id="rId15"/>
    <p:sldId id="290" r:id="rId16"/>
    <p:sldId id="273" r:id="rId17"/>
    <p:sldId id="292" r:id="rId18"/>
    <p:sldId id="319" r:id="rId19"/>
    <p:sldId id="271" r:id="rId20"/>
    <p:sldId id="320" r:id="rId21"/>
    <p:sldId id="270" r:id="rId22"/>
    <p:sldId id="277" r:id="rId23"/>
    <p:sldId id="321" r:id="rId24"/>
    <p:sldId id="322" r:id="rId25"/>
    <p:sldId id="280" r:id="rId26"/>
    <p:sldId id="281" r:id="rId27"/>
    <p:sldId id="289" r:id="rId2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>
      <p:cViewPr varScale="1">
        <p:scale>
          <a:sx n="59" d="100"/>
          <a:sy n="59" d="100"/>
        </p:scale>
        <p:origin x="828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vinder singh" userId="9ad15350f7cee3e2" providerId="LiveId" clId="{FC07D7A8-A249-47BF-B636-EB662E27D1F1}"/>
    <pc:docChg chg="custSel modSld">
      <pc:chgData name="Devinder singh" userId="9ad15350f7cee3e2" providerId="LiveId" clId="{FC07D7A8-A249-47BF-B636-EB662E27D1F1}" dt="2025-02-27T10:00:52.588" v="18" actId="1076"/>
      <pc:docMkLst>
        <pc:docMk/>
      </pc:docMkLst>
      <pc:sldChg chg="modSp mod">
        <pc:chgData name="Devinder singh" userId="9ad15350f7cee3e2" providerId="LiveId" clId="{FC07D7A8-A249-47BF-B636-EB662E27D1F1}" dt="2025-02-25T06:17:38.618" v="0" actId="20577"/>
        <pc:sldMkLst>
          <pc:docMk/>
          <pc:sldMk cId="0" sldId="257"/>
        </pc:sldMkLst>
        <pc:spChg chg="mod">
          <ac:chgData name="Devinder singh" userId="9ad15350f7cee3e2" providerId="LiveId" clId="{FC07D7A8-A249-47BF-B636-EB662E27D1F1}" dt="2025-02-25T06:17:38.618" v="0" actId="20577"/>
          <ac:spMkLst>
            <pc:docMk/>
            <pc:sldMk cId="0" sldId="257"/>
            <ac:spMk id="4" creationId="{00000000-0000-0000-0000-000000000000}"/>
          </ac:spMkLst>
        </pc:spChg>
      </pc:sldChg>
      <pc:sldChg chg="addSp delSp modSp mod">
        <pc:chgData name="Devinder singh" userId="9ad15350f7cee3e2" providerId="LiveId" clId="{FC07D7A8-A249-47BF-B636-EB662E27D1F1}" dt="2025-02-25T06:24:47.093" v="13" actId="1076"/>
        <pc:sldMkLst>
          <pc:docMk/>
          <pc:sldMk cId="0" sldId="277"/>
        </pc:sldMkLst>
        <pc:picChg chg="mod">
          <ac:chgData name="Devinder singh" userId="9ad15350f7cee3e2" providerId="LiveId" clId="{FC07D7A8-A249-47BF-B636-EB662E27D1F1}" dt="2025-02-25T06:19:11.729" v="11" actId="1076"/>
          <ac:picMkLst>
            <pc:docMk/>
            <pc:sldMk cId="0" sldId="277"/>
            <ac:picMk id="56" creationId="{E9ED8A63-4A89-4552-B9B1-D29758E1E6B5}"/>
          </ac:picMkLst>
        </pc:picChg>
        <pc:picChg chg="mod">
          <ac:chgData name="Devinder singh" userId="9ad15350f7cee3e2" providerId="LiveId" clId="{FC07D7A8-A249-47BF-B636-EB662E27D1F1}" dt="2025-02-25T06:19:02.524" v="7" actId="1076"/>
          <ac:picMkLst>
            <pc:docMk/>
            <pc:sldMk cId="0" sldId="277"/>
            <ac:picMk id="58" creationId="{256DE238-B36F-4201-9615-BE582C2C4347}"/>
          </ac:picMkLst>
        </pc:picChg>
        <pc:picChg chg="mod">
          <ac:chgData name="Devinder singh" userId="9ad15350f7cee3e2" providerId="LiveId" clId="{FC07D7A8-A249-47BF-B636-EB662E27D1F1}" dt="2025-02-25T06:19:03.673" v="8" actId="1076"/>
          <ac:picMkLst>
            <pc:docMk/>
            <pc:sldMk cId="0" sldId="277"/>
            <ac:picMk id="60" creationId="{1EC6D265-5849-4F1B-91CF-EEBAE084853F}"/>
          </ac:picMkLst>
        </pc:picChg>
        <pc:picChg chg="mod">
          <ac:chgData name="Devinder singh" userId="9ad15350f7cee3e2" providerId="LiveId" clId="{FC07D7A8-A249-47BF-B636-EB662E27D1F1}" dt="2025-02-25T06:19:05.261" v="9" actId="1076"/>
          <ac:picMkLst>
            <pc:docMk/>
            <pc:sldMk cId="0" sldId="277"/>
            <ac:picMk id="62" creationId="{5A154E80-284B-4D7D-8F57-4EE88A8B8082}"/>
          </ac:picMkLst>
        </pc:picChg>
        <pc:picChg chg="add mod">
          <ac:chgData name="Devinder singh" userId="9ad15350f7cee3e2" providerId="LiveId" clId="{FC07D7A8-A249-47BF-B636-EB662E27D1F1}" dt="2025-02-25T06:19:07.480" v="10" actId="1076"/>
          <ac:picMkLst>
            <pc:docMk/>
            <pc:sldMk cId="0" sldId="277"/>
            <ac:picMk id="7170" creationId="{A9E7FBFB-DB8C-3B99-8737-0EDE1AA9753B}"/>
          </ac:picMkLst>
        </pc:picChg>
        <pc:picChg chg="add mod">
          <ac:chgData name="Devinder singh" userId="9ad15350f7cee3e2" providerId="LiveId" clId="{FC07D7A8-A249-47BF-B636-EB662E27D1F1}" dt="2025-02-25T06:24:47.093" v="13" actId="1076"/>
          <ac:picMkLst>
            <pc:docMk/>
            <pc:sldMk cId="0" sldId="277"/>
            <ac:picMk id="7172" creationId="{34789D96-C7F0-8647-0D7F-FF2DAA5BDFF4}"/>
          </ac:picMkLst>
        </pc:picChg>
      </pc:sldChg>
      <pc:sldChg chg="addSp modSp">
        <pc:chgData name="Devinder singh" userId="9ad15350f7cee3e2" providerId="LiveId" clId="{FC07D7A8-A249-47BF-B636-EB662E27D1F1}" dt="2025-02-27T10:00:52.588" v="18" actId="1076"/>
        <pc:sldMkLst>
          <pc:docMk/>
          <pc:sldMk cId="3961703218" sldId="322"/>
        </pc:sldMkLst>
        <pc:picChg chg="add mod">
          <ac:chgData name="Devinder singh" userId="9ad15350f7cee3e2" providerId="LiveId" clId="{FC07D7A8-A249-47BF-B636-EB662E27D1F1}" dt="2025-02-27T10:00:52.588" v="18" actId="1076"/>
          <ac:picMkLst>
            <pc:docMk/>
            <pc:sldMk cId="3961703218" sldId="322"/>
            <ac:picMk id="1026" creationId="{28F174CF-7B9E-55B6-0F94-DF6CBD11CBC3}"/>
          </ac:picMkLst>
        </pc:picChg>
      </pc:sldChg>
    </pc:docChg>
  </pc:docChgLst>
  <pc:docChgLst>
    <pc:chgData name="Devinder singh" userId="9ad15350f7cee3e2" providerId="LiveId" clId="{FBFFC8BE-FA8E-4E14-BE15-F921D5E19FC7}"/>
    <pc:docChg chg="modSld">
      <pc:chgData name="Devinder singh" userId="9ad15350f7cee3e2" providerId="LiveId" clId="{FBFFC8BE-FA8E-4E14-BE15-F921D5E19FC7}" dt="2025-03-21T10:18:06.085" v="22" actId="1076"/>
      <pc:docMkLst>
        <pc:docMk/>
      </pc:docMkLst>
      <pc:sldChg chg="addSp modSp mod">
        <pc:chgData name="Devinder singh" userId="9ad15350f7cee3e2" providerId="LiveId" clId="{FBFFC8BE-FA8E-4E14-BE15-F921D5E19FC7}" dt="2025-03-21T10:18:06.085" v="22" actId="1076"/>
        <pc:sldMkLst>
          <pc:docMk/>
          <pc:sldMk cId="3495592584" sldId="321"/>
        </pc:sldMkLst>
        <pc:picChg chg="add mod">
          <ac:chgData name="Devinder singh" userId="9ad15350f7cee3e2" providerId="LiveId" clId="{FBFFC8BE-FA8E-4E14-BE15-F921D5E19FC7}" dt="2025-03-21T10:17:44.060" v="12" actId="1076"/>
          <ac:picMkLst>
            <pc:docMk/>
            <pc:sldMk cId="3495592584" sldId="321"/>
            <ac:picMk id="6" creationId="{5A77962D-CC03-A249-9107-69516C3A7980}"/>
          </ac:picMkLst>
        </pc:picChg>
        <pc:picChg chg="mod">
          <ac:chgData name="Devinder singh" userId="9ad15350f7cee3e2" providerId="LiveId" clId="{FBFFC8BE-FA8E-4E14-BE15-F921D5E19FC7}" dt="2025-03-21T10:18:02.912" v="20" actId="1076"/>
          <ac:picMkLst>
            <pc:docMk/>
            <pc:sldMk cId="3495592584" sldId="321"/>
            <ac:picMk id="16" creationId="{00000000-0000-0000-0000-000000000000}"/>
          </ac:picMkLst>
        </pc:picChg>
        <pc:picChg chg="add mod">
          <ac:chgData name="Devinder singh" userId="9ad15350f7cee3e2" providerId="LiveId" clId="{FBFFC8BE-FA8E-4E14-BE15-F921D5E19FC7}" dt="2025-03-21T10:18:04.542" v="21" actId="1076"/>
          <ac:picMkLst>
            <pc:docMk/>
            <pc:sldMk cId="3495592584" sldId="321"/>
            <ac:picMk id="18" creationId="{B5499834-9BA1-BFE6-7E5C-728B32A2F4C4}"/>
          </ac:picMkLst>
        </pc:picChg>
        <pc:picChg chg="add mod">
          <ac:chgData name="Devinder singh" userId="9ad15350f7cee3e2" providerId="LiveId" clId="{FBFFC8BE-FA8E-4E14-BE15-F921D5E19FC7}" dt="2025-03-21T10:17:38.151" v="11"/>
          <ac:picMkLst>
            <pc:docMk/>
            <pc:sldMk cId="3495592584" sldId="321"/>
            <ac:picMk id="31" creationId="{B8EE7F9A-88BE-9D3A-6265-0EF2BBC03047}"/>
          </ac:picMkLst>
        </pc:picChg>
        <pc:picChg chg="add mod">
          <ac:chgData name="Devinder singh" userId="9ad15350f7cee3e2" providerId="LiveId" clId="{FBFFC8BE-FA8E-4E14-BE15-F921D5E19FC7}" dt="2025-03-21T10:18:06.085" v="22" actId="1076"/>
          <ac:picMkLst>
            <pc:docMk/>
            <pc:sldMk cId="3495592584" sldId="321"/>
            <ac:picMk id="32" creationId="{FB57E5CD-0101-C9D4-B3F0-FE58223E3B46}"/>
          </ac:picMkLst>
        </pc:picChg>
        <pc:picChg chg="add mod">
          <ac:chgData name="Devinder singh" userId="9ad15350f7cee3e2" providerId="LiveId" clId="{FBFFC8BE-FA8E-4E14-BE15-F921D5E19FC7}" dt="2025-03-21T10:17:54.022" v="16" actId="1076"/>
          <ac:picMkLst>
            <pc:docMk/>
            <pc:sldMk cId="3495592584" sldId="321"/>
            <ac:picMk id="35" creationId="{1B26BAE9-DF0B-A68C-2A89-F7BE50BFC441}"/>
          </ac:picMkLst>
        </pc:picChg>
        <pc:picChg chg="add mod">
          <ac:chgData name="Devinder singh" userId="9ad15350f7cee3e2" providerId="LiveId" clId="{FBFFC8BE-FA8E-4E14-BE15-F921D5E19FC7}" dt="2025-03-21T10:17:51.710" v="15" actId="1076"/>
          <ac:picMkLst>
            <pc:docMk/>
            <pc:sldMk cId="3495592584" sldId="321"/>
            <ac:picMk id="38" creationId="{89F98F4A-72BD-4A38-7FF6-4100D06A7BE8}"/>
          </ac:picMkLst>
        </pc:picChg>
        <pc:picChg chg="add mod">
          <ac:chgData name="Devinder singh" userId="9ad15350f7cee3e2" providerId="LiveId" clId="{FBFFC8BE-FA8E-4E14-BE15-F921D5E19FC7}" dt="2025-03-21T10:17:48.475" v="14" actId="1076"/>
          <ac:picMkLst>
            <pc:docMk/>
            <pc:sldMk cId="3495592584" sldId="321"/>
            <ac:picMk id="39" creationId="{F4B6DF2B-B2DD-6D08-BED5-563249D32D57}"/>
          </ac:picMkLst>
        </pc:picChg>
        <pc:picChg chg="add mod">
          <ac:chgData name="Devinder singh" userId="9ad15350f7cee3e2" providerId="LiveId" clId="{FBFFC8BE-FA8E-4E14-BE15-F921D5E19FC7}" dt="2025-03-21T10:17:46.500" v="13" actId="1076"/>
          <ac:picMkLst>
            <pc:docMk/>
            <pc:sldMk cId="3495592584" sldId="321"/>
            <ac:picMk id="40" creationId="{E5F074B1-3D9A-C6E4-452E-F002B61F6A44}"/>
          </ac:picMkLst>
        </pc:picChg>
      </pc:sldChg>
      <pc:sldChg chg="addSp modSp mod">
        <pc:chgData name="Devinder singh" userId="9ad15350f7cee3e2" providerId="LiveId" clId="{FBFFC8BE-FA8E-4E14-BE15-F921D5E19FC7}" dt="2025-03-19T04:29:39.798" v="10" actId="1076"/>
        <pc:sldMkLst>
          <pc:docMk/>
          <pc:sldMk cId="3961703218" sldId="322"/>
        </pc:sldMkLst>
        <pc:picChg chg="add mod">
          <ac:chgData name="Devinder singh" userId="9ad15350f7cee3e2" providerId="LiveId" clId="{FBFFC8BE-FA8E-4E14-BE15-F921D5E19FC7}" dt="2025-03-19T04:29:16.880" v="4" actId="1076"/>
          <ac:picMkLst>
            <pc:docMk/>
            <pc:sldMk cId="3961703218" sldId="322"/>
            <ac:picMk id="17" creationId="{B05E54A0-C8FE-6F52-C618-86F4B6112F37}"/>
          </ac:picMkLst>
        </pc:picChg>
        <pc:picChg chg="add mod">
          <ac:chgData name="Devinder singh" userId="9ad15350f7cee3e2" providerId="LiveId" clId="{FBFFC8BE-FA8E-4E14-BE15-F921D5E19FC7}" dt="2025-03-19T04:29:39.798" v="10" actId="1076"/>
          <ac:picMkLst>
            <pc:docMk/>
            <pc:sldMk cId="3961703218" sldId="322"/>
            <ac:picMk id="34" creationId="{DEBEDD56-AC18-B441-27D0-B77FA095412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u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9CC65-65B5-4028-9342-A288F029B1EE}" type="datetimeFigureOut">
              <a:rPr lang="gu-IN" smtClean="0"/>
              <a:t>21-03-25</a:t>
            </a:fld>
            <a:endParaRPr lang="gu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u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u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u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A9A28-E0C7-4805-B34B-CCA9BD93FE2F}" type="slidenum">
              <a:rPr lang="gu-IN" smtClean="0"/>
              <a:t>‹#›</a:t>
            </a:fld>
            <a:endParaRPr lang="gu-IN"/>
          </a:p>
        </p:txBody>
      </p:sp>
    </p:spTree>
    <p:extLst>
      <p:ext uri="{BB962C8B-B14F-4D97-AF65-F5344CB8AC3E}">
        <p14:creationId xmlns:p14="http://schemas.microsoft.com/office/powerpoint/2010/main" val="2848252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u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A9A28-E0C7-4805-B34B-CCA9BD93FE2F}" type="slidenum">
              <a:rPr lang="gu-IN" smtClean="0"/>
              <a:t>5</a:t>
            </a:fld>
            <a:endParaRPr lang="gu-IN"/>
          </a:p>
        </p:txBody>
      </p:sp>
    </p:spTree>
    <p:extLst>
      <p:ext uri="{BB962C8B-B14F-4D97-AF65-F5344CB8AC3E}">
        <p14:creationId xmlns:p14="http://schemas.microsoft.com/office/powerpoint/2010/main" val="89240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5758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5758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5758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5758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048755" y="952500"/>
            <a:ext cx="5905500" cy="2857500"/>
          </a:xfrm>
          <a:custGeom>
            <a:avLst/>
            <a:gdLst/>
            <a:ahLst/>
            <a:cxnLst/>
            <a:rect l="l" t="t" r="r" b="b"/>
            <a:pathLst>
              <a:path w="5905500" h="2857500">
                <a:moveTo>
                  <a:pt x="0" y="2857500"/>
                </a:moveTo>
                <a:lnTo>
                  <a:pt x="5905500" y="2857500"/>
                </a:lnTo>
                <a:lnTo>
                  <a:pt x="5905500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48411" y="854963"/>
            <a:ext cx="5524500" cy="5715000"/>
          </a:xfrm>
          <a:custGeom>
            <a:avLst/>
            <a:gdLst/>
            <a:ahLst/>
            <a:cxnLst/>
            <a:rect l="l" t="t" r="r" b="b"/>
            <a:pathLst>
              <a:path w="5524500" h="5715000">
                <a:moveTo>
                  <a:pt x="0" y="5715000"/>
                </a:moveTo>
                <a:lnTo>
                  <a:pt x="5524500" y="5715000"/>
                </a:lnTo>
                <a:lnTo>
                  <a:pt x="5524500" y="0"/>
                </a:lnTo>
                <a:lnTo>
                  <a:pt x="0" y="0"/>
                </a:lnTo>
                <a:lnTo>
                  <a:pt x="0" y="5715000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7092" y="1981117"/>
            <a:ext cx="2352723" cy="168002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925" y="4683039"/>
            <a:ext cx="2050695" cy="138731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49705" y="2046347"/>
            <a:ext cx="2502686" cy="1472738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90599" y="4854460"/>
            <a:ext cx="2235040" cy="11654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5758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5758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27B25-831A-4FBC-B82C-1F05DD43E0DE}" type="datetimeFigureOut">
              <a:rPr lang="pt-BR" smtClean="0"/>
              <a:t>21/03/2025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7ADC-6B38-470C-AD88-10F572F4DED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029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8340" y="92151"/>
            <a:ext cx="10740643" cy="17374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5758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0143" y="2174824"/>
            <a:ext cx="5521325" cy="1856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5758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50.png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54.png"/><Relationship Id="rId4" Type="http://schemas.microsoft.com/office/2007/relationships/hdphoto" Target="../media/hdphoto1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jpeg"/><Relationship Id="rId18" Type="http://schemas.openxmlformats.org/officeDocument/2006/relationships/image" Target="../media/image77.png"/><Relationship Id="rId26" Type="http://schemas.openxmlformats.org/officeDocument/2006/relationships/image" Target="../media/image85.png"/><Relationship Id="rId21" Type="http://schemas.openxmlformats.org/officeDocument/2006/relationships/image" Target="../media/image80.png"/><Relationship Id="rId34" Type="http://schemas.openxmlformats.org/officeDocument/2006/relationships/image" Target="../media/image9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33" Type="http://schemas.openxmlformats.org/officeDocument/2006/relationships/image" Target="../media/image91.jpeg"/><Relationship Id="rId38" Type="http://schemas.openxmlformats.org/officeDocument/2006/relationships/image" Target="../media/image96.png"/><Relationship Id="rId2" Type="http://schemas.openxmlformats.org/officeDocument/2006/relationships/image" Target="../media/image61.png"/><Relationship Id="rId16" Type="http://schemas.openxmlformats.org/officeDocument/2006/relationships/image" Target="../media/image75.jpeg"/><Relationship Id="rId20" Type="http://schemas.openxmlformats.org/officeDocument/2006/relationships/image" Target="../media/image79.jpe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3.jpeg"/><Relationship Id="rId32" Type="http://schemas.openxmlformats.org/officeDocument/2006/relationships/image" Target="../media/image90.jpeg"/><Relationship Id="rId37" Type="http://schemas.openxmlformats.org/officeDocument/2006/relationships/image" Target="../media/image95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28" Type="http://schemas.openxmlformats.org/officeDocument/2006/relationships/image" Target="../media/image59.png"/><Relationship Id="rId36" Type="http://schemas.openxmlformats.org/officeDocument/2006/relationships/image" Target="../media/image94.png"/><Relationship Id="rId10" Type="http://schemas.openxmlformats.org/officeDocument/2006/relationships/image" Target="../media/image69.png"/><Relationship Id="rId19" Type="http://schemas.openxmlformats.org/officeDocument/2006/relationships/image" Target="../media/image78.jpeg"/><Relationship Id="rId31" Type="http://schemas.openxmlformats.org/officeDocument/2006/relationships/image" Target="../media/image89.png"/><Relationship Id="rId4" Type="http://schemas.openxmlformats.org/officeDocument/2006/relationships/image" Target="../media/image63.jpg"/><Relationship Id="rId9" Type="http://schemas.openxmlformats.org/officeDocument/2006/relationships/image" Target="../media/image68.gif"/><Relationship Id="rId14" Type="http://schemas.openxmlformats.org/officeDocument/2006/relationships/image" Target="../media/image73.jpeg"/><Relationship Id="rId22" Type="http://schemas.openxmlformats.org/officeDocument/2006/relationships/image" Target="../media/image81.jpeg"/><Relationship Id="rId27" Type="http://schemas.openxmlformats.org/officeDocument/2006/relationships/image" Target="../media/image86.png"/><Relationship Id="rId30" Type="http://schemas.openxmlformats.org/officeDocument/2006/relationships/image" Target="../media/image88.png"/><Relationship Id="rId35" Type="http://schemas.openxmlformats.org/officeDocument/2006/relationships/image" Target="../media/image93.png"/><Relationship Id="rId8" Type="http://schemas.openxmlformats.org/officeDocument/2006/relationships/image" Target="../media/image67.jpeg"/><Relationship Id="rId3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120.png"/><Relationship Id="rId21" Type="http://schemas.openxmlformats.org/officeDocument/2006/relationships/image" Target="../media/image115.png"/><Relationship Id="rId34" Type="http://schemas.openxmlformats.org/officeDocument/2006/relationships/image" Target="../media/image128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19.png"/><Relationship Id="rId33" Type="http://schemas.openxmlformats.org/officeDocument/2006/relationships/image" Target="../media/image127.png"/><Relationship Id="rId2" Type="http://schemas.openxmlformats.org/officeDocument/2006/relationships/image" Target="../media/image97.png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29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11" Type="http://schemas.openxmlformats.org/officeDocument/2006/relationships/image" Target="../media/image105.jpeg"/><Relationship Id="rId24" Type="http://schemas.openxmlformats.org/officeDocument/2006/relationships/image" Target="../media/image118.jpeg"/><Relationship Id="rId32" Type="http://schemas.openxmlformats.org/officeDocument/2006/relationships/image" Target="../media/image126.png"/><Relationship Id="rId37" Type="http://schemas.openxmlformats.org/officeDocument/2006/relationships/image" Target="../media/image131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jpeg"/><Relationship Id="rId28" Type="http://schemas.openxmlformats.org/officeDocument/2006/relationships/image" Target="../media/image122.png"/><Relationship Id="rId36" Type="http://schemas.openxmlformats.org/officeDocument/2006/relationships/image" Target="../media/image130.png"/><Relationship Id="rId10" Type="http://schemas.openxmlformats.org/officeDocument/2006/relationships/image" Target="../media/image104.png"/><Relationship Id="rId19" Type="http://schemas.openxmlformats.org/officeDocument/2006/relationships/image" Target="../media/image113.jpeg"/><Relationship Id="rId31" Type="http://schemas.openxmlformats.org/officeDocument/2006/relationships/image" Target="../media/image125.png"/><Relationship Id="rId4" Type="http://schemas.openxmlformats.org/officeDocument/2006/relationships/image" Target="../media/image98.jpe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35" Type="http://schemas.openxmlformats.org/officeDocument/2006/relationships/image" Target="../media/image129.png"/><Relationship Id="rId8" Type="http://schemas.openxmlformats.org/officeDocument/2006/relationships/image" Target="../media/image102.jpeg"/><Relationship Id="rId3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5.jp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2.png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6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CE09AB-D764-4615-BB7E-B7728CF8B6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33400"/>
            <a:ext cx="5715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9768" y="147908"/>
            <a:ext cx="3750945" cy="1143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lang="en-US" sz="3700" b="1" dirty="0">
                <a:solidFill>
                  <a:srgbClr val="034EA1"/>
                </a:solidFill>
              </a:rPr>
              <a:t>Development &amp; Quality Control</a:t>
            </a:r>
            <a:endParaRPr sz="3700" dirty="0">
              <a:solidFill>
                <a:srgbClr val="034EA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9422" y="273558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3400" y="2057400"/>
            <a:ext cx="6334760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Having</a:t>
            </a:r>
            <a:r>
              <a:rPr sz="2000" spc="-5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</a:t>
            </a:r>
            <a:r>
              <a:rPr sz="2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team</a:t>
            </a:r>
            <a:r>
              <a:rPr sz="2000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of</a:t>
            </a:r>
            <a:r>
              <a:rPr sz="2000" spc="-5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Strong</a:t>
            </a:r>
            <a:r>
              <a:rPr sz="2000" spc="3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Engineers</a:t>
            </a:r>
            <a:r>
              <a:rPr sz="2000" spc="-7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having</a:t>
            </a:r>
            <a:r>
              <a:rPr sz="2000" spc="-5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experience</a:t>
            </a:r>
            <a:r>
              <a:rPr sz="2000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of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control</a:t>
            </a:r>
            <a:r>
              <a:rPr sz="2000" spc="-6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cable</a:t>
            </a:r>
            <a:r>
              <a:rPr sz="2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from</a:t>
            </a:r>
            <a:r>
              <a:rPr sz="2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past</a:t>
            </a:r>
            <a:r>
              <a:rPr sz="2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15</a:t>
            </a:r>
            <a:r>
              <a:rPr sz="2000" spc="-6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years</a:t>
            </a:r>
            <a:r>
              <a:rPr sz="2000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&amp;</a:t>
            </a:r>
            <a:r>
              <a:rPr sz="20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Our</a:t>
            </a:r>
            <a:r>
              <a:rPr sz="2000" spc="-7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development</a:t>
            </a:r>
            <a:r>
              <a:rPr sz="2000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team</a:t>
            </a:r>
            <a:r>
              <a:rPr sz="2000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is </a:t>
            </a:r>
            <a:r>
              <a:rPr sz="2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well-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versed</a:t>
            </a:r>
            <a:r>
              <a:rPr sz="2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with</a:t>
            </a:r>
            <a:r>
              <a:rPr sz="2000" spc="-3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the</a:t>
            </a:r>
            <a:r>
              <a:rPr sz="2000" spc="-3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knowledge</a:t>
            </a:r>
            <a:r>
              <a:rPr sz="2000" spc="-6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of</a:t>
            </a:r>
            <a:r>
              <a:rPr sz="2000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all</a:t>
            </a:r>
            <a:r>
              <a:rPr sz="20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international</a:t>
            </a:r>
            <a:r>
              <a:rPr sz="2000" spc="-1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standards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like</a:t>
            </a:r>
            <a:r>
              <a:rPr sz="2000" spc="-5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DIN</a:t>
            </a:r>
            <a:r>
              <a:rPr sz="200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(Germany),</a:t>
            </a:r>
            <a:r>
              <a:rPr sz="20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JASO/JIS</a:t>
            </a:r>
            <a:r>
              <a:rPr sz="2000" spc="-7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(Japan),</a:t>
            </a:r>
            <a:r>
              <a:rPr sz="2000" spc="-6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BS</a:t>
            </a:r>
            <a:r>
              <a:rPr sz="2000" spc="-6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(British),</a:t>
            </a:r>
            <a:r>
              <a:rPr sz="2000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SAE/AISI (American)</a:t>
            </a:r>
            <a:r>
              <a:rPr sz="20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and</a:t>
            </a:r>
            <a:r>
              <a:rPr sz="20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ISO</a:t>
            </a:r>
            <a:r>
              <a:rPr sz="2000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(India)</a:t>
            </a:r>
            <a:r>
              <a:rPr sz="20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or</a:t>
            </a:r>
            <a:r>
              <a:rPr sz="2000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any</a:t>
            </a:r>
            <a:r>
              <a:rPr sz="2000" spc="-5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other</a:t>
            </a:r>
            <a:r>
              <a:rPr sz="2000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requirement</a:t>
            </a:r>
            <a:r>
              <a:rPr sz="2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that</a:t>
            </a:r>
            <a:r>
              <a:rPr sz="2000" spc="-3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our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valued</a:t>
            </a:r>
            <a:r>
              <a:rPr sz="2000" spc="-6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customers</a:t>
            </a:r>
            <a:r>
              <a:rPr sz="2000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should</a:t>
            </a:r>
            <a:r>
              <a:rPr sz="2000" spc="-7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have.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marL="12700" marR="215265">
              <a:lnSpc>
                <a:spcPct val="100000"/>
              </a:lnSpc>
              <a:spcBef>
                <a:spcPts val="2400"/>
              </a:spcBef>
            </a:pP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Our</a:t>
            </a:r>
            <a:r>
              <a:rPr sz="2000" spc="-7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Quality</a:t>
            </a:r>
            <a:r>
              <a:rPr sz="20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Control</a:t>
            </a:r>
            <a:r>
              <a:rPr sz="2000" spc="-7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Department</a:t>
            </a:r>
            <a:r>
              <a:rPr sz="20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works</a:t>
            </a:r>
            <a:r>
              <a:rPr sz="2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towards</a:t>
            </a:r>
            <a:r>
              <a:rPr sz="20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continuous improvements</a:t>
            </a:r>
            <a:r>
              <a:rPr sz="2000" spc="-5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through</a:t>
            </a:r>
            <a:r>
              <a:rPr sz="200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Quality</a:t>
            </a:r>
            <a:r>
              <a:rPr sz="20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Circles,</a:t>
            </a:r>
            <a:r>
              <a:rPr sz="20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Employee</a:t>
            </a:r>
            <a:r>
              <a:rPr sz="200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Training, Environment</a:t>
            </a:r>
            <a:r>
              <a:rPr sz="2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Management</a:t>
            </a:r>
            <a:r>
              <a:rPr sz="2000" spc="-5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Systems,</a:t>
            </a:r>
            <a:r>
              <a:rPr sz="2000" spc="-3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Kaizen</a:t>
            </a:r>
            <a:r>
              <a:rPr sz="2000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and</a:t>
            </a:r>
            <a:r>
              <a:rPr sz="2000" spc="-6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Lean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Manufacturing</a:t>
            </a:r>
            <a:r>
              <a:rPr sz="20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so</a:t>
            </a:r>
            <a:r>
              <a:rPr sz="2000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that</a:t>
            </a:r>
            <a:r>
              <a:rPr sz="2000" spc="-3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we</a:t>
            </a:r>
            <a:r>
              <a:rPr sz="2000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continue</a:t>
            </a:r>
            <a:r>
              <a:rPr sz="2000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to</a:t>
            </a:r>
            <a:r>
              <a:rPr sz="2000" spc="-3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manufacture</a:t>
            </a:r>
            <a:r>
              <a:rPr sz="2000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world-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class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parts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2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exceed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customer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expectations.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68160" y="147908"/>
            <a:ext cx="3136393" cy="24447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106157" y="3491229"/>
            <a:ext cx="4384040" cy="3373120"/>
            <a:chOff x="7106157" y="3491229"/>
            <a:chExt cx="4384040" cy="3373120"/>
          </a:xfrm>
        </p:grpSpPr>
        <p:sp>
          <p:nvSpPr>
            <p:cNvPr id="8" name="object 8"/>
            <p:cNvSpPr/>
            <p:nvPr/>
          </p:nvSpPr>
          <p:spPr>
            <a:xfrm>
              <a:off x="7112507" y="3497579"/>
              <a:ext cx="4371340" cy="3360420"/>
            </a:xfrm>
            <a:custGeom>
              <a:avLst/>
              <a:gdLst/>
              <a:ahLst/>
              <a:cxnLst/>
              <a:rect l="l" t="t" r="r" b="b"/>
              <a:pathLst>
                <a:path w="4371340" h="3360420">
                  <a:moveTo>
                    <a:pt x="353174" y="3360420"/>
                  </a:moveTo>
                  <a:lnTo>
                    <a:pt x="321510" y="3310790"/>
                  </a:lnTo>
                  <a:lnTo>
                    <a:pt x="298365" y="3272384"/>
                  </a:lnTo>
                  <a:lnTo>
                    <a:pt x="275997" y="3233469"/>
                  </a:lnTo>
                  <a:lnTo>
                    <a:pt x="254416" y="3194058"/>
                  </a:lnTo>
                  <a:lnTo>
                    <a:pt x="233634" y="3154159"/>
                  </a:lnTo>
                  <a:lnTo>
                    <a:pt x="213661" y="3113785"/>
                  </a:lnTo>
                  <a:lnTo>
                    <a:pt x="194508" y="3072945"/>
                  </a:lnTo>
                  <a:lnTo>
                    <a:pt x="176185" y="3031650"/>
                  </a:lnTo>
                  <a:lnTo>
                    <a:pt x="158703" y="2989911"/>
                  </a:lnTo>
                  <a:lnTo>
                    <a:pt x="142073" y="2947739"/>
                  </a:lnTo>
                  <a:lnTo>
                    <a:pt x="126305" y="2905143"/>
                  </a:lnTo>
                  <a:lnTo>
                    <a:pt x="111410" y="2862135"/>
                  </a:lnTo>
                  <a:lnTo>
                    <a:pt x="97399" y="2818726"/>
                  </a:lnTo>
                  <a:lnTo>
                    <a:pt x="84282" y="2774925"/>
                  </a:lnTo>
                  <a:lnTo>
                    <a:pt x="72070" y="2730743"/>
                  </a:lnTo>
                  <a:lnTo>
                    <a:pt x="60774" y="2686192"/>
                  </a:lnTo>
                  <a:lnTo>
                    <a:pt x="50404" y="2641281"/>
                  </a:lnTo>
                  <a:lnTo>
                    <a:pt x="40971" y="2596022"/>
                  </a:lnTo>
                  <a:lnTo>
                    <a:pt x="32486" y="2550425"/>
                  </a:lnTo>
                  <a:lnTo>
                    <a:pt x="24959" y="2504500"/>
                  </a:lnTo>
                  <a:lnTo>
                    <a:pt x="18401" y="2458258"/>
                  </a:lnTo>
                  <a:lnTo>
                    <a:pt x="12823" y="2411710"/>
                  </a:lnTo>
                  <a:lnTo>
                    <a:pt x="8235" y="2364866"/>
                  </a:lnTo>
                  <a:lnTo>
                    <a:pt x="4648" y="2317738"/>
                  </a:lnTo>
                  <a:lnTo>
                    <a:pt x="2073" y="2270334"/>
                  </a:lnTo>
                  <a:lnTo>
                    <a:pt x="520" y="2222668"/>
                  </a:lnTo>
                  <a:lnTo>
                    <a:pt x="0" y="2174748"/>
                  </a:lnTo>
                  <a:lnTo>
                    <a:pt x="520" y="2126829"/>
                  </a:lnTo>
                  <a:lnTo>
                    <a:pt x="2073" y="2079164"/>
                  </a:lnTo>
                  <a:lnTo>
                    <a:pt x="4648" y="2031762"/>
                  </a:lnTo>
                  <a:lnTo>
                    <a:pt x="8235" y="1984634"/>
                  </a:lnTo>
                  <a:lnTo>
                    <a:pt x="12823" y="1937792"/>
                  </a:lnTo>
                  <a:lnTo>
                    <a:pt x="18401" y="1891245"/>
                  </a:lnTo>
                  <a:lnTo>
                    <a:pt x="24959" y="1845004"/>
                  </a:lnTo>
                  <a:lnTo>
                    <a:pt x="32486" y="1799080"/>
                  </a:lnTo>
                  <a:lnTo>
                    <a:pt x="40971" y="1753484"/>
                  </a:lnTo>
                  <a:lnTo>
                    <a:pt x="50404" y="1708225"/>
                  </a:lnTo>
                  <a:lnTo>
                    <a:pt x="60774" y="1663316"/>
                  </a:lnTo>
                  <a:lnTo>
                    <a:pt x="72070" y="1618765"/>
                  </a:lnTo>
                  <a:lnTo>
                    <a:pt x="84282" y="1574584"/>
                  </a:lnTo>
                  <a:lnTo>
                    <a:pt x="97399" y="1530784"/>
                  </a:lnTo>
                  <a:lnTo>
                    <a:pt x="111410" y="1487375"/>
                  </a:lnTo>
                  <a:lnTo>
                    <a:pt x="126305" y="1444367"/>
                  </a:lnTo>
                  <a:lnTo>
                    <a:pt x="142073" y="1401772"/>
                  </a:lnTo>
                  <a:lnTo>
                    <a:pt x="158703" y="1359600"/>
                  </a:lnTo>
                  <a:lnTo>
                    <a:pt x="176185" y="1317861"/>
                  </a:lnTo>
                  <a:lnTo>
                    <a:pt x="194508" y="1276567"/>
                  </a:lnTo>
                  <a:lnTo>
                    <a:pt x="213661" y="1235727"/>
                  </a:lnTo>
                  <a:lnTo>
                    <a:pt x="233634" y="1195353"/>
                  </a:lnTo>
                  <a:lnTo>
                    <a:pt x="254416" y="1155455"/>
                  </a:lnTo>
                  <a:lnTo>
                    <a:pt x="275997" y="1116043"/>
                  </a:lnTo>
                  <a:lnTo>
                    <a:pt x="298365" y="1077129"/>
                  </a:lnTo>
                  <a:lnTo>
                    <a:pt x="321510" y="1038722"/>
                  </a:lnTo>
                  <a:lnTo>
                    <a:pt x="345421" y="1000834"/>
                  </a:lnTo>
                  <a:lnTo>
                    <a:pt x="370089" y="963475"/>
                  </a:lnTo>
                  <a:lnTo>
                    <a:pt x="395501" y="926656"/>
                  </a:lnTo>
                  <a:lnTo>
                    <a:pt x="421648" y="890387"/>
                  </a:lnTo>
                  <a:lnTo>
                    <a:pt x="448518" y="854679"/>
                  </a:lnTo>
                  <a:lnTo>
                    <a:pt x="476101" y="819543"/>
                  </a:lnTo>
                  <a:lnTo>
                    <a:pt x="504387" y="784989"/>
                  </a:lnTo>
                  <a:lnTo>
                    <a:pt x="533365" y="751027"/>
                  </a:lnTo>
                  <a:lnTo>
                    <a:pt x="563023" y="717669"/>
                  </a:lnTo>
                  <a:lnTo>
                    <a:pt x="593352" y="684925"/>
                  </a:lnTo>
                  <a:lnTo>
                    <a:pt x="624341" y="652806"/>
                  </a:lnTo>
                  <a:lnTo>
                    <a:pt x="655979" y="621322"/>
                  </a:lnTo>
                  <a:lnTo>
                    <a:pt x="688255" y="590484"/>
                  </a:lnTo>
                  <a:lnTo>
                    <a:pt x="721159" y="560302"/>
                  </a:lnTo>
                  <a:lnTo>
                    <a:pt x="754680" y="530787"/>
                  </a:lnTo>
                  <a:lnTo>
                    <a:pt x="788807" y="501950"/>
                  </a:lnTo>
                  <a:lnTo>
                    <a:pt x="823531" y="473801"/>
                  </a:lnTo>
                  <a:lnTo>
                    <a:pt x="858839" y="446352"/>
                  </a:lnTo>
                  <a:lnTo>
                    <a:pt x="894722" y="419612"/>
                  </a:lnTo>
                  <a:lnTo>
                    <a:pt x="931168" y="393592"/>
                  </a:lnTo>
                  <a:lnTo>
                    <a:pt x="968168" y="368302"/>
                  </a:lnTo>
                  <a:lnTo>
                    <a:pt x="1005710" y="343755"/>
                  </a:lnTo>
                  <a:lnTo>
                    <a:pt x="1043783" y="319959"/>
                  </a:lnTo>
                  <a:lnTo>
                    <a:pt x="1082378" y="296925"/>
                  </a:lnTo>
                  <a:lnTo>
                    <a:pt x="1121483" y="274666"/>
                  </a:lnTo>
                  <a:lnTo>
                    <a:pt x="1161089" y="253189"/>
                  </a:lnTo>
                  <a:lnTo>
                    <a:pt x="1201183" y="232508"/>
                  </a:lnTo>
                  <a:lnTo>
                    <a:pt x="1241755" y="212631"/>
                  </a:lnTo>
                  <a:lnTo>
                    <a:pt x="1282796" y="193571"/>
                  </a:lnTo>
                  <a:lnTo>
                    <a:pt x="1324293" y="175336"/>
                  </a:lnTo>
                  <a:lnTo>
                    <a:pt x="1366237" y="157938"/>
                  </a:lnTo>
                  <a:lnTo>
                    <a:pt x="1408617" y="141388"/>
                  </a:lnTo>
                  <a:lnTo>
                    <a:pt x="1451422" y="125697"/>
                  </a:lnTo>
                  <a:lnTo>
                    <a:pt x="1494641" y="110874"/>
                  </a:lnTo>
                  <a:lnTo>
                    <a:pt x="1538264" y="96930"/>
                  </a:lnTo>
                  <a:lnTo>
                    <a:pt x="1582281" y="83876"/>
                  </a:lnTo>
                  <a:lnTo>
                    <a:pt x="1626679" y="71723"/>
                  </a:lnTo>
                  <a:lnTo>
                    <a:pt x="1671450" y="60481"/>
                  </a:lnTo>
                  <a:lnTo>
                    <a:pt x="1716582" y="50161"/>
                  </a:lnTo>
                  <a:lnTo>
                    <a:pt x="1762064" y="40774"/>
                  </a:lnTo>
                  <a:lnTo>
                    <a:pt x="1807886" y="32330"/>
                  </a:lnTo>
                  <a:lnTo>
                    <a:pt x="1854037" y="24839"/>
                  </a:lnTo>
                  <a:lnTo>
                    <a:pt x="1900507" y="18313"/>
                  </a:lnTo>
                  <a:lnTo>
                    <a:pt x="1947284" y="12761"/>
                  </a:lnTo>
                  <a:lnTo>
                    <a:pt x="1994359" y="8195"/>
                  </a:lnTo>
                  <a:lnTo>
                    <a:pt x="2041720" y="4626"/>
                  </a:lnTo>
                  <a:lnTo>
                    <a:pt x="2089357" y="2063"/>
                  </a:lnTo>
                  <a:lnTo>
                    <a:pt x="2137259" y="517"/>
                  </a:lnTo>
                  <a:lnTo>
                    <a:pt x="2185416" y="0"/>
                  </a:lnTo>
                  <a:lnTo>
                    <a:pt x="2233572" y="517"/>
                  </a:lnTo>
                  <a:lnTo>
                    <a:pt x="2281474" y="2063"/>
                  </a:lnTo>
                  <a:lnTo>
                    <a:pt x="2329111" y="4626"/>
                  </a:lnTo>
                  <a:lnTo>
                    <a:pt x="2376472" y="8195"/>
                  </a:lnTo>
                  <a:lnTo>
                    <a:pt x="2423547" y="12761"/>
                  </a:lnTo>
                  <a:lnTo>
                    <a:pt x="2470324" y="18313"/>
                  </a:lnTo>
                  <a:lnTo>
                    <a:pt x="2516794" y="24839"/>
                  </a:lnTo>
                  <a:lnTo>
                    <a:pt x="2562945" y="32330"/>
                  </a:lnTo>
                  <a:lnTo>
                    <a:pt x="2608767" y="40774"/>
                  </a:lnTo>
                  <a:lnTo>
                    <a:pt x="2654249" y="50161"/>
                  </a:lnTo>
                  <a:lnTo>
                    <a:pt x="2699381" y="60481"/>
                  </a:lnTo>
                  <a:lnTo>
                    <a:pt x="2744152" y="71723"/>
                  </a:lnTo>
                  <a:lnTo>
                    <a:pt x="2788550" y="83876"/>
                  </a:lnTo>
                  <a:lnTo>
                    <a:pt x="2832567" y="96930"/>
                  </a:lnTo>
                  <a:lnTo>
                    <a:pt x="2876190" y="110874"/>
                  </a:lnTo>
                  <a:lnTo>
                    <a:pt x="2919409" y="125697"/>
                  </a:lnTo>
                  <a:lnTo>
                    <a:pt x="2962214" y="141388"/>
                  </a:lnTo>
                  <a:lnTo>
                    <a:pt x="3004594" y="157938"/>
                  </a:lnTo>
                  <a:lnTo>
                    <a:pt x="3046538" y="175336"/>
                  </a:lnTo>
                  <a:lnTo>
                    <a:pt x="3088035" y="193571"/>
                  </a:lnTo>
                  <a:lnTo>
                    <a:pt x="3129076" y="212631"/>
                  </a:lnTo>
                  <a:lnTo>
                    <a:pt x="3169648" y="232508"/>
                  </a:lnTo>
                  <a:lnTo>
                    <a:pt x="3209742" y="253189"/>
                  </a:lnTo>
                  <a:lnTo>
                    <a:pt x="3249348" y="274666"/>
                  </a:lnTo>
                  <a:lnTo>
                    <a:pt x="3288453" y="296926"/>
                  </a:lnTo>
                  <a:lnTo>
                    <a:pt x="3327048" y="319959"/>
                  </a:lnTo>
                  <a:lnTo>
                    <a:pt x="3365121" y="343755"/>
                  </a:lnTo>
                  <a:lnTo>
                    <a:pt x="3402663" y="368302"/>
                  </a:lnTo>
                  <a:lnTo>
                    <a:pt x="3439663" y="393592"/>
                  </a:lnTo>
                  <a:lnTo>
                    <a:pt x="3476109" y="419612"/>
                  </a:lnTo>
                  <a:lnTo>
                    <a:pt x="3511992" y="446352"/>
                  </a:lnTo>
                  <a:lnTo>
                    <a:pt x="3547300" y="473801"/>
                  </a:lnTo>
                  <a:lnTo>
                    <a:pt x="3582024" y="501950"/>
                  </a:lnTo>
                  <a:lnTo>
                    <a:pt x="3616151" y="530787"/>
                  </a:lnTo>
                  <a:lnTo>
                    <a:pt x="3649672" y="560302"/>
                  </a:lnTo>
                  <a:lnTo>
                    <a:pt x="3682576" y="590484"/>
                  </a:lnTo>
                  <a:lnTo>
                    <a:pt x="3714852" y="621322"/>
                  </a:lnTo>
                  <a:lnTo>
                    <a:pt x="3746490" y="652806"/>
                  </a:lnTo>
                  <a:lnTo>
                    <a:pt x="3777479" y="684925"/>
                  </a:lnTo>
                  <a:lnTo>
                    <a:pt x="3807808" y="717669"/>
                  </a:lnTo>
                  <a:lnTo>
                    <a:pt x="3837466" y="751027"/>
                  </a:lnTo>
                  <a:lnTo>
                    <a:pt x="3866444" y="784989"/>
                  </a:lnTo>
                  <a:lnTo>
                    <a:pt x="3894730" y="819543"/>
                  </a:lnTo>
                  <a:lnTo>
                    <a:pt x="3922313" y="854679"/>
                  </a:lnTo>
                  <a:lnTo>
                    <a:pt x="3949183" y="890387"/>
                  </a:lnTo>
                  <a:lnTo>
                    <a:pt x="3975330" y="926656"/>
                  </a:lnTo>
                  <a:lnTo>
                    <a:pt x="4000742" y="963475"/>
                  </a:lnTo>
                  <a:lnTo>
                    <a:pt x="4025410" y="1000834"/>
                  </a:lnTo>
                  <a:lnTo>
                    <a:pt x="4049321" y="1038722"/>
                  </a:lnTo>
                  <a:lnTo>
                    <a:pt x="4072466" y="1077129"/>
                  </a:lnTo>
                  <a:lnTo>
                    <a:pt x="4094834" y="1116043"/>
                  </a:lnTo>
                  <a:lnTo>
                    <a:pt x="4116415" y="1155455"/>
                  </a:lnTo>
                  <a:lnTo>
                    <a:pt x="4137197" y="1195353"/>
                  </a:lnTo>
                  <a:lnTo>
                    <a:pt x="4157170" y="1235727"/>
                  </a:lnTo>
                  <a:lnTo>
                    <a:pt x="4176323" y="1276567"/>
                  </a:lnTo>
                  <a:lnTo>
                    <a:pt x="4194646" y="1317861"/>
                  </a:lnTo>
                  <a:lnTo>
                    <a:pt x="4212128" y="1359600"/>
                  </a:lnTo>
                  <a:lnTo>
                    <a:pt x="4228758" y="1401772"/>
                  </a:lnTo>
                  <a:lnTo>
                    <a:pt x="4244526" y="1444367"/>
                  </a:lnTo>
                  <a:lnTo>
                    <a:pt x="4259421" y="1487375"/>
                  </a:lnTo>
                  <a:lnTo>
                    <a:pt x="4273432" y="1530784"/>
                  </a:lnTo>
                  <a:lnTo>
                    <a:pt x="4286549" y="1574584"/>
                  </a:lnTo>
                  <a:lnTo>
                    <a:pt x="4298761" y="1618765"/>
                  </a:lnTo>
                  <a:lnTo>
                    <a:pt x="4310057" y="1663316"/>
                  </a:lnTo>
                  <a:lnTo>
                    <a:pt x="4320427" y="1708225"/>
                  </a:lnTo>
                  <a:lnTo>
                    <a:pt x="4329860" y="1753484"/>
                  </a:lnTo>
                  <a:lnTo>
                    <a:pt x="4338345" y="1799080"/>
                  </a:lnTo>
                  <a:lnTo>
                    <a:pt x="4345872" y="1845004"/>
                  </a:lnTo>
                  <a:lnTo>
                    <a:pt x="4352430" y="1891245"/>
                  </a:lnTo>
                  <a:lnTo>
                    <a:pt x="4358008" y="1937792"/>
                  </a:lnTo>
                  <a:lnTo>
                    <a:pt x="4362596" y="1984634"/>
                  </a:lnTo>
                  <a:lnTo>
                    <a:pt x="4366183" y="2031762"/>
                  </a:lnTo>
                  <a:lnTo>
                    <a:pt x="4368758" y="2079164"/>
                  </a:lnTo>
                  <a:lnTo>
                    <a:pt x="4370311" y="2126829"/>
                  </a:lnTo>
                  <a:lnTo>
                    <a:pt x="4370832" y="2174748"/>
                  </a:lnTo>
                  <a:lnTo>
                    <a:pt x="4370311" y="2222668"/>
                  </a:lnTo>
                  <a:lnTo>
                    <a:pt x="4368758" y="2270334"/>
                  </a:lnTo>
                  <a:lnTo>
                    <a:pt x="4366183" y="2317738"/>
                  </a:lnTo>
                  <a:lnTo>
                    <a:pt x="4362596" y="2364866"/>
                  </a:lnTo>
                  <a:lnTo>
                    <a:pt x="4358008" y="2411710"/>
                  </a:lnTo>
                  <a:lnTo>
                    <a:pt x="4352430" y="2458258"/>
                  </a:lnTo>
                  <a:lnTo>
                    <a:pt x="4345872" y="2504500"/>
                  </a:lnTo>
                  <a:lnTo>
                    <a:pt x="4338345" y="2550425"/>
                  </a:lnTo>
                  <a:lnTo>
                    <a:pt x="4329860" y="2596022"/>
                  </a:lnTo>
                  <a:lnTo>
                    <a:pt x="4320427" y="2641281"/>
                  </a:lnTo>
                  <a:lnTo>
                    <a:pt x="4310057" y="2686192"/>
                  </a:lnTo>
                  <a:lnTo>
                    <a:pt x="4298761" y="2730743"/>
                  </a:lnTo>
                  <a:lnTo>
                    <a:pt x="4286549" y="2774925"/>
                  </a:lnTo>
                  <a:lnTo>
                    <a:pt x="4273432" y="2818726"/>
                  </a:lnTo>
                  <a:lnTo>
                    <a:pt x="4259421" y="2862135"/>
                  </a:lnTo>
                  <a:lnTo>
                    <a:pt x="4244526" y="2905143"/>
                  </a:lnTo>
                  <a:lnTo>
                    <a:pt x="4228758" y="2947739"/>
                  </a:lnTo>
                  <a:lnTo>
                    <a:pt x="4212128" y="2989911"/>
                  </a:lnTo>
                  <a:lnTo>
                    <a:pt x="4194646" y="3031650"/>
                  </a:lnTo>
                  <a:lnTo>
                    <a:pt x="4176323" y="3072945"/>
                  </a:lnTo>
                  <a:lnTo>
                    <a:pt x="4157170" y="3113785"/>
                  </a:lnTo>
                  <a:lnTo>
                    <a:pt x="4137197" y="3154159"/>
                  </a:lnTo>
                  <a:lnTo>
                    <a:pt x="4116415" y="3194058"/>
                  </a:lnTo>
                  <a:lnTo>
                    <a:pt x="4094834" y="3233469"/>
                  </a:lnTo>
                  <a:lnTo>
                    <a:pt x="4072466" y="3272384"/>
                  </a:lnTo>
                  <a:lnTo>
                    <a:pt x="4049321" y="3310790"/>
                  </a:lnTo>
                  <a:lnTo>
                    <a:pt x="4025410" y="3348678"/>
                  </a:lnTo>
                  <a:lnTo>
                    <a:pt x="4017657" y="3360420"/>
                  </a:lnTo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9083" y="3549395"/>
              <a:ext cx="4296156" cy="330463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D70BE85-1891-4832-9FDF-883504CFF1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288" y="166722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59">
                <a:moveTo>
                  <a:pt x="30479" y="0"/>
                </a:moveTo>
                <a:lnTo>
                  <a:pt x="18618" y="2387"/>
                </a:lnTo>
                <a:lnTo>
                  <a:pt x="8929" y="8905"/>
                </a:lnTo>
                <a:lnTo>
                  <a:pt x="2396" y="18591"/>
                </a:lnTo>
                <a:lnTo>
                  <a:pt x="0" y="30479"/>
                </a:lnTo>
                <a:lnTo>
                  <a:pt x="2396" y="42368"/>
                </a:lnTo>
                <a:lnTo>
                  <a:pt x="8929" y="52054"/>
                </a:lnTo>
                <a:lnTo>
                  <a:pt x="18618" y="58572"/>
                </a:lnTo>
                <a:lnTo>
                  <a:pt x="30479" y="60960"/>
                </a:lnTo>
                <a:lnTo>
                  <a:pt x="42341" y="58572"/>
                </a:lnTo>
                <a:lnTo>
                  <a:pt x="52030" y="52054"/>
                </a:lnTo>
                <a:lnTo>
                  <a:pt x="58563" y="42368"/>
                </a:lnTo>
                <a:lnTo>
                  <a:pt x="60959" y="30479"/>
                </a:lnTo>
                <a:lnTo>
                  <a:pt x="58563" y="18591"/>
                </a:lnTo>
                <a:lnTo>
                  <a:pt x="52030" y="8905"/>
                </a:lnTo>
                <a:lnTo>
                  <a:pt x="42341" y="2387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6140" y="1242472"/>
            <a:ext cx="1045972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dirty="0"/>
              <a:t>Our</a:t>
            </a:r>
            <a:r>
              <a:rPr spc="-55" dirty="0"/>
              <a:t> </a:t>
            </a:r>
            <a:r>
              <a:rPr dirty="0"/>
              <a:t>products</a:t>
            </a:r>
            <a:r>
              <a:rPr spc="-45" dirty="0"/>
              <a:t> </a:t>
            </a:r>
            <a:r>
              <a:rPr dirty="0"/>
              <a:t>undergo</a:t>
            </a:r>
            <a:r>
              <a:rPr spc="-75" dirty="0"/>
              <a:t> </a:t>
            </a:r>
            <a:r>
              <a:rPr spc="-10" dirty="0"/>
              <a:t>stringent</a:t>
            </a:r>
            <a:r>
              <a:rPr spc="-35" dirty="0"/>
              <a:t> </a:t>
            </a:r>
            <a:r>
              <a:rPr dirty="0"/>
              <a:t>quality</a:t>
            </a:r>
            <a:r>
              <a:rPr spc="-50" dirty="0"/>
              <a:t> </a:t>
            </a:r>
            <a:r>
              <a:rPr dirty="0"/>
              <a:t>tests</a:t>
            </a:r>
            <a:r>
              <a:rPr spc="-20" dirty="0"/>
              <a:t> </a:t>
            </a:r>
            <a:r>
              <a:rPr dirty="0"/>
              <a:t>at</a:t>
            </a:r>
            <a:r>
              <a:rPr spc="-4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dirty="0"/>
              <a:t>stages</a:t>
            </a:r>
            <a:r>
              <a:rPr spc="-40" dirty="0"/>
              <a:t> </a:t>
            </a:r>
            <a:r>
              <a:rPr dirty="0"/>
              <a:t>of</a:t>
            </a:r>
            <a:r>
              <a:rPr spc="-50" dirty="0"/>
              <a:t> </a:t>
            </a:r>
            <a:r>
              <a:rPr spc="-10" dirty="0"/>
              <a:t>manufacturing</a:t>
            </a:r>
            <a:r>
              <a:rPr spc="-50" dirty="0"/>
              <a:t> </a:t>
            </a:r>
            <a:r>
              <a:rPr dirty="0"/>
              <a:t>in</a:t>
            </a:r>
            <a:r>
              <a:rPr spc="-40" dirty="0"/>
              <a:t> </a:t>
            </a:r>
            <a:r>
              <a:rPr dirty="0"/>
              <a:t>our</a:t>
            </a:r>
            <a:r>
              <a:rPr spc="-40" dirty="0"/>
              <a:t> </a:t>
            </a:r>
            <a:r>
              <a:rPr spc="-10" dirty="0"/>
              <a:t>independent</a:t>
            </a:r>
            <a:r>
              <a:rPr spc="500" dirty="0"/>
              <a:t> </a:t>
            </a:r>
            <a:r>
              <a:rPr dirty="0"/>
              <a:t>testing</a:t>
            </a:r>
            <a:r>
              <a:rPr spc="-50" dirty="0"/>
              <a:t> </a:t>
            </a:r>
            <a:r>
              <a:rPr dirty="0"/>
              <a:t>facilities.</a:t>
            </a:r>
            <a:r>
              <a:rPr spc="-25" dirty="0"/>
              <a:t> </a:t>
            </a:r>
            <a:r>
              <a:rPr dirty="0"/>
              <a:t>Our</a:t>
            </a:r>
            <a:r>
              <a:rPr spc="-65" dirty="0"/>
              <a:t> </a:t>
            </a:r>
            <a:r>
              <a:rPr spc="-10" dirty="0"/>
              <a:t>trained</a:t>
            </a:r>
            <a:r>
              <a:rPr spc="-60" dirty="0"/>
              <a:t> </a:t>
            </a:r>
            <a:r>
              <a:rPr dirty="0"/>
              <a:t>team</a:t>
            </a:r>
            <a:r>
              <a:rPr spc="-45" dirty="0"/>
              <a:t> </a:t>
            </a:r>
            <a:r>
              <a:rPr dirty="0"/>
              <a:t>of</a:t>
            </a:r>
            <a:r>
              <a:rPr spc="-60" dirty="0"/>
              <a:t> </a:t>
            </a:r>
            <a:r>
              <a:rPr dirty="0"/>
              <a:t>engineers</a:t>
            </a:r>
            <a:r>
              <a:rPr spc="-40" dirty="0"/>
              <a:t> </a:t>
            </a:r>
            <a:r>
              <a:rPr spc="-10" dirty="0"/>
              <a:t>persistently</a:t>
            </a:r>
            <a:r>
              <a:rPr spc="-30" dirty="0"/>
              <a:t> </a:t>
            </a:r>
            <a:r>
              <a:rPr dirty="0"/>
              <a:t>conduct</a:t>
            </a:r>
            <a:r>
              <a:rPr spc="-85" dirty="0"/>
              <a:t> </a:t>
            </a:r>
            <a:r>
              <a:rPr dirty="0"/>
              <a:t>checks</a:t>
            </a:r>
            <a:r>
              <a:rPr spc="-50" dirty="0"/>
              <a:t> </a:t>
            </a:r>
            <a:r>
              <a:rPr dirty="0"/>
              <a:t>and</a:t>
            </a:r>
            <a:r>
              <a:rPr spc="-55" dirty="0"/>
              <a:t> </a:t>
            </a:r>
            <a:r>
              <a:rPr spc="-10" dirty="0"/>
              <a:t>inspection</a:t>
            </a:r>
            <a:r>
              <a:rPr spc="-60" dirty="0"/>
              <a:t> </a:t>
            </a:r>
            <a:r>
              <a:rPr dirty="0"/>
              <a:t>to</a:t>
            </a:r>
            <a:r>
              <a:rPr spc="-50" dirty="0"/>
              <a:t> </a:t>
            </a:r>
            <a:r>
              <a:rPr spc="-10" dirty="0"/>
              <a:t>achieve </a:t>
            </a:r>
            <a:r>
              <a:rPr spc="-30" dirty="0"/>
              <a:t>zero-</a:t>
            </a:r>
            <a:r>
              <a:rPr spc="-10" dirty="0"/>
              <a:t>defects</a:t>
            </a:r>
            <a:r>
              <a:rPr spc="-30" dirty="0"/>
              <a:t> </a:t>
            </a:r>
            <a:r>
              <a:rPr dirty="0"/>
              <a:t>for</a:t>
            </a:r>
            <a:r>
              <a:rPr spc="-45" dirty="0"/>
              <a:t> </a:t>
            </a:r>
            <a:r>
              <a:rPr dirty="0"/>
              <a:t>100%</a:t>
            </a:r>
            <a:r>
              <a:rPr spc="-65" dirty="0"/>
              <a:t> </a:t>
            </a:r>
            <a:r>
              <a:rPr dirty="0"/>
              <a:t>client</a:t>
            </a:r>
            <a:r>
              <a:rPr spc="-20" dirty="0"/>
              <a:t> </a:t>
            </a:r>
            <a:r>
              <a:rPr spc="-10" dirty="0"/>
              <a:t>satisfaction.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20623" y="2444572"/>
            <a:ext cx="9771380" cy="63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Aided</a:t>
            </a:r>
            <a:r>
              <a:rPr sz="2000" spc="-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by</a:t>
            </a:r>
            <a:r>
              <a:rPr sz="2000" spc="-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world-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class</a:t>
            </a:r>
            <a:r>
              <a:rPr sz="2000" spc="-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testing</a:t>
            </a:r>
            <a:r>
              <a:rPr sz="2000" spc="-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equipment,</a:t>
            </a:r>
            <a:r>
              <a:rPr sz="2000" spc="-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tests</a:t>
            </a:r>
            <a:r>
              <a:rPr sz="2000" spc="-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under</a:t>
            </a:r>
            <a:r>
              <a:rPr sz="2000" spc="-8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different</a:t>
            </a:r>
            <a:r>
              <a:rPr sz="2000" spc="-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temperatures</a:t>
            </a:r>
            <a:r>
              <a:rPr sz="2000" spc="-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and</a:t>
            </a:r>
            <a:r>
              <a:rPr sz="2000" spc="-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conditions</a:t>
            </a:r>
            <a:r>
              <a:rPr sz="2000" spc="-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57585B"/>
                </a:solidFill>
                <a:latin typeface="Calibri"/>
                <a:cs typeface="Calibri"/>
              </a:rPr>
              <a:t>are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conducted</a:t>
            </a:r>
            <a:r>
              <a:rPr sz="2000" spc="-8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to</a:t>
            </a:r>
            <a:r>
              <a:rPr sz="2000" spc="-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drive</a:t>
            </a:r>
            <a:r>
              <a:rPr sz="2000" spc="-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excellence</a:t>
            </a:r>
            <a:r>
              <a:rPr sz="2000" spc="-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through</a:t>
            </a:r>
            <a:r>
              <a:rPr sz="2000" spc="-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all</a:t>
            </a:r>
            <a:r>
              <a:rPr sz="2000" spc="-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our</a:t>
            </a:r>
            <a:r>
              <a:rPr sz="2000" spc="-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products.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9288" y="270206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30479" y="0"/>
                </a:moveTo>
                <a:lnTo>
                  <a:pt x="18618" y="2387"/>
                </a:lnTo>
                <a:lnTo>
                  <a:pt x="8929" y="8905"/>
                </a:lnTo>
                <a:lnTo>
                  <a:pt x="2396" y="18591"/>
                </a:lnTo>
                <a:lnTo>
                  <a:pt x="0" y="30479"/>
                </a:lnTo>
                <a:lnTo>
                  <a:pt x="2396" y="42368"/>
                </a:lnTo>
                <a:lnTo>
                  <a:pt x="8929" y="52054"/>
                </a:lnTo>
                <a:lnTo>
                  <a:pt x="18618" y="58572"/>
                </a:lnTo>
                <a:lnTo>
                  <a:pt x="30479" y="60960"/>
                </a:lnTo>
                <a:lnTo>
                  <a:pt x="42341" y="58572"/>
                </a:lnTo>
                <a:lnTo>
                  <a:pt x="52030" y="52054"/>
                </a:lnTo>
                <a:lnTo>
                  <a:pt x="58563" y="42368"/>
                </a:lnTo>
                <a:lnTo>
                  <a:pt x="60959" y="30479"/>
                </a:lnTo>
                <a:lnTo>
                  <a:pt x="58563" y="18591"/>
                </a:lnTo>
                <a:lnTo>
                  <a:pt x="52030" y="8905"/>
                </a:lnTo>
                <a:lnTo>
                  <a:pt x="42341" y="2387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66140" y="6149314"/>
            <a:ext cx="1925643" cy="41742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35"/>
              </a:spcBef>
            </a:pP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Digital</a:t>
            </a:r>
            <a:r>
              <a:rPr sz="1300" b="1" spc="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585858"/>
                </a:solidFill>
                <a:latin typeface="Calibri"/>
                <a:cs typeface="Calibri"/>
              </a:rPr>
              <a:t>Universal</a:t>
            </a:r>
            <a:endParaRPr sz="13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Tensile</a:t>
            </a:r>
            <a:r>
              <a:rPr sz="1300" b="1" spc="-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Testing</a:t>
            </a:r>
            <a:r>
              <a:rPr sz="1300" b="1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585858"/>
                </a:solidFill>
                <a:latin typeface="Calibri"/>
                <a:cs typeface="Calibri"/>
              </a:rPr>
              <a:t>Machine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74884" y="6199847"/>
            <a:ext cx="1012190" cy="43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9855" marR="5080" indent="-97790">
              <a:lnSpc>
                <a:spcPct val="102299"/>
              </a:lnSpc>
              <a:spcBef>
                <a:spcPts val="95"/>
              </a:spcBef>
            </a:pP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Crushing</a:t>
            </a:r>
            <a:r>
              <a:rPr sz="1300" b="1" spc="7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20" dirty="0">
                <a:solidFill>
                  <a:srgbClr val="585858"/>
                </a:solidFill>
                <a:latin typeface="Calibri"/>
                <a:cs typeface="Calibri"/>
              </a:rPr>
              <a:t>Load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Testing</a:t>
            </a:r>
            <a:r>
              <a:rPr sz="1300" b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20" dirty="0">
                <a:solidFill>
                  <a:srgbClr val="585858"/>
                </a:solidFill>
                <a:latin typeface="Calibri"/>
                <a:cs typeface="Calibri"/>
              </a:rPr>
              <a:t>Rig.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09493" y="6149556"/>
            <a:ext cx="993140" cy="43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0965" marR="5080" indent="-88900">
              <a:lnSpc>
                <a:spcPct val="102299"/>
              </a:lnSpc>
              <a:spcBef>
                <a:spcPts val="95"/>
              </a:spcBef>
            </a:pP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Buckling</a:t>
            </a:r>
            <a:r>
              <a:rPr sz="1300" b="1" spc="7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20" dirty="0">
                <a:solidFill>
                  <a:srgbClr val="585858"/>
                </a:solidFill>
                <a:latin typeface="Calibri"/>
                <a:cs typeface="Calibri"/>
              </a:rPr>
              <a:t>Load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Testing</a:t>
            </a:r>
            <a:r>
              <a:rPr sz="1300" b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20" dirty="0">
                <a:solidFill>
                  <a:srgbClr val="585858"/>
                </a:solidFill>
                <a:latin typeface="Calibri"/>
                <a:cs typeface="Calibri"/>
              </a:rPr>
              <a:t>Rig.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06906" y="6149314"/>
            <a:ext cx="1900808" cy="413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635" marR="5080" indent="-242570" algn="ctr">
              <a:lnSpc>
                <a:spcPct val="102299"/>
              </a:lnSpc>
              <a:spcBef>
                <a:spcPts val="95"/>
              </a:spcBef>
            </a:pPr>
            <a:r>
              <a:rPr lang="en-US" sz="1300" b="1" dirty="0">
                <a:solidFill>
                  <a:srgbClr val="585858"/>
                </a:solidFill>
                <a:latin typeface="Calibri"/>
                <a:cs typeface="Calibri"/>
              </a:rPr>
              <a:t>Rockwell hardness Testing machine</a:t>
            </a:r>
            <a:endParaRPr sz="13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9288" y="3586000"/>
            <a:ext cx="2458085" cy="2458085"/>
            <a:chOff x="424815" y="3106991"/>
            <a:chExt cx="2458085" cy="245808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340" y="3116580"/>
              <a:ext cx="2438400" cy="2438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29577" y="3111754"/>
              <a:ext cx="2448560" cy="2448560"/>
            </a:xfrm>
            <a:custGeom>
              <a:avLst/>
              <a:gdLst/>
              <a:ahLst/>
              <a:cxnLst/>
              <a:rect l="l" t="t" r="r" b="b"/>
              <a:pathLst>
                <a:path w="2448560" h="2448560">
                  <a:moveTo>
                    <a:pt x="1223962" y="0"/>
                  </a:moveTo>
                  <a:lnTo>
                    <a:pt x="1286954" y="1650"/>
                  </a:lnTo>
                  <a:lnTo>
                    <a:pt x="1349057" y="6350"/>
                  </a:lnTo>
                  <a:lnTo>
                    <a:pt x="1410398" y="14224"/>
                  </a:lnTo>
                  <a:lnTo>
                    <a:pt x="1470596" y="24892"/>
                  </a:lnTo>
                  <a:lnTo>
                    <a:pt x="1529905" y="38608"/>
                  </a:lnTo>
                  <a:lnTo>
                    <a:pt x="1587944" y="55118"/>
                  </a:lnTo>
                  <a:lnTo>
                    <a:pt x="1644840" y="74295"/>
                  </a:lnTo>
                  <a:lnTo>
                    <a:pt x="1700339" y="96266"/>
                  </a:lnTo>
                  <a:lnTo>
                    <a:pt x="1754568" y="120776"/>
                  </a:lnTo>
                  <a:lnTo>
                    <a:pt x="1807400" y="147828"/>
                  </a:lnTo>
                  <a:lnTo>
                    <a:pt x="1858581" y="177292"/>
                  </a:lnTo>
                  <a:lnTo>
                    <a:pt x="1908365" y="209169"/>
                  </a:lnTo>
                  <a:lnTo>
                    <a:pt x="2002472" y="279526"/>
                  </a:lnTo>
                  <a:lnTo>
                    <a:pt x="2089467" y="358521"/>
                  </a:lnTo>
                  <a:lnTo>
                    <a:pt x="2168461" y="445516"/>
                  </a:lnTo>
                  <a:lnTo>
                    <a:pt x="2238819" y="539623"/>
                  </a:lnTo>
                  <a:lnTo>
                    <a:pt x="2270696" y="589407"/>
                  </a:lnTo>
                  <a:lnTo>
                    <a:pt x="2300160" y="640588"/>
                  </a:lnTo>
                  <a:lnTo>
                    <a:pt x="2327211" y="693420"/>
                  </a:lnTo>
                  <a:lnTo>
                    <a:pt x="2351722" y="747649"/>
                  </a:lnTo>
                  <a:lnTo>
                    <a:pt x="2373693" y="803148"/>
                  </a:lnTo>
                  <a:lnTo>
                    <a:pt x="2392870" y="860044"/>
                  </a:lnTo>
                  <a:lnTo>
                    <a:pt x="2409380" y="918083"/>
                  </a:lnTo>
                  <a:lnTo>
                    <a:pt x="2423096" y="977392"/>
                  </a:lnTo>
                  <a:lnTo>
                    <a:pt x="2433764" y="1037590"/>
                  </a:lnTo>
                  <a:lnTo>
                    <a:pt x="2441638" y="1098931"/>
                  </a:lnTo>
                  <a:lnTo>
                    <a:pt x="2446337" y="1161034"/>
                  </a:lnTo>
                  <a:lnTo>
                    <a:pt x="2447988" y="1224026"/>
                  </a:lnTo>
                  <a:lnTo>
                    <a:pt x="2446337" y="1287018"/>
                  </a:lnTo>
                  <a:lnTo>
                    <a:pt x="2441638" y="1349121"/>
                  </a:lnTo>
                  <a:lnTo>
                    <a:pt x="2433764" y="1410462"/>
                  </a:lnTo>
                  <a:lnTo>
                    <a:pt x="2423096" y="1470660"/>
                  </a:lnTo>
                  <a:lnTo>
                    <a:pt x="2409380" y="1529969"/>
                  </a:lnTo>
                  <a:lnTo>
                    <a:pt x="2392870" y="1588008"/>
                  </a:lnTo>
                  <a:lnTo>
                    <a:pt x="2373693" y="1644904"/>
                  </a:lnTo>
                  <a:lnTo>
                    <a:pt x="2351722" y="1700403"/>
                  </a:lnTo>
                  <a:lnTo>
                    <a:pt x="2327211" y="1754632"/>
                  </a:lnTo>
                  <a:lnTo>
                    <a:pt x="2300160" y="1807464"/>
                  </a:lnTo>
                  <a:lnTo>
                    <a:pt x="2270696" y="1858645"/>
                  </a:lnTo>
                  <a:lnTo>
                    <a:pt x="2238819" y="1908429"/>
                  </a:lnTo>
                  <a:lnTo>
                    <a:pt x="2168461" y="2002536"/>
                  </a:lnTo>
                  <a:lnTo>
                    <a:pt x="2089467" y="2089531"/>
                  </a:lnTo>
                  <a:lnTo>
                    <a:pt x="2002472" y="2168525"/>
                  </a:lnTo>
                  <a:lnTo>
                    <a:pt x="1908365" y="2238883"/>
                  </a:lnTo>
                  <a:lnTo>
                    <a:pt x="1858581" y="2270760"/>
                  </a:lnTo>
                  <a:lnTo>
                    <a:pt x="1807400" y="2300224"/>
                  </a:lnTo>
                  <a:lnTo>
                    <a:pt x="1754568" y="2327275"/>
                  </a:lnTo>
                  <a:lnTo>
                    <a:pt x="1700339" y="2351786"/>
                  </a:lnTo>
                  <a:lnTo>
                    <a:pt x="1644840" y="2373757"/>
                  </a:lnTo>
                  <a:lnTo>
                    <a:pt x="1587944" y="2392934"/>
                  </a:lnTo>
                  <a:lnTo>
                    <a:pt x="1529905" y="2409444"/>
                  </a:lnTo>
                  <a:lnTo>
                    <a:pt x="1470596" y="2423160"/>
                  </a:lnTo>
                  <a:lnTo>
                    <a:pt x="1410398" y="2433828"/>
                  </a:lnTo>
                  <a:lnTo>
                    <a:pt x="1349057" y="2441702"/>
                  </a:lnTo>
                  <a:lnTo>
                    <a:pt x="1286954" y="2446401"/>
                  </a:lnTo>
                  <a:lnTo>
                    <a:pt x="1223962" y="2448052"/>
                  </a:lnTo>
                  <a:lnTo>
                    <a:pt x="1160970" y="2446401"/>
                  </a:lnTo>
                  <a:lnTo>
                    <a:pt x="1098867" y="2441702"/>
                  </a:lnTo>
                  <a:lnTo>
                    <a:pt x="1037526" y="2433828"/>
                  </a:lnTo>
                  <a:lnTo>
                    <a:pt x="977328" y="2423160"/>
                  </a:lnTo>
                  <a:lnTo>
                    <a:pt x="918019" y="2409444"/>
                  </a:lnTo>
                  <a:lnTo>
                    <a:pt x="859980" y="2392934"/>
                  </a:lnTo>
                  <a:lnTo>
                    <a:pt x="803122" y="2373757"/>
                  </a:lnTo>
                  <a:lnTo>
                    <a:pt x="747534" y="2351786"/>
                  </a:lnTo>
                  <a:lnTo>
                    <a:pt x="693318" y="2327275"/>
                  </a:lnTo>
                  <a:lnTo>
                    <a:pt x="640549" y="2300224"/>
                  </a:lnTo>
                  <a:lnTo>
                    <a:pt x="589292" y="2270760"/>
                  </a:lnTo>
                  <a:lnTo>
                    <a:pt x="539584" y="2238883"/>
                  </a:lnTo>
                  <a:lnTo>
                    <a:pt x="445401" y="2168525"/>
                  </a:lnTo>
                  <a:lnTo>
                    <a:pt x="358482" y="2089531"/>
                  </a:lnTo>
                  <a:lnTo>
                    <a:pt x="279488" y="2002536"/>
                  </a:lnTo>
                  <a:lnTo>
                    <a:pt x="209067" y="1908429"/>
                  </a:lnTo>
                  <a:lnTo>
                    <a:pt x="177203" y="1858645"/>
                  </a:lnTo>
                  <a:lnTo>
                    <a:pt x="147726" y="1807464"/>
                  </a:lnTo>
                  <a:lnTo>
                    <a:pt x="120700" y="1754632"/>
                  </a:lnTo>
                  <a:lnTo>
                    <a:pt x="96189" y="1700403"/>
                  </a:lnTo>
                  <a:lnTo>
                    <a:pt x="74269" y="1644904"/>
                  </a:lnTo>
                  <a:lnTo>
                    <a:pt x="55029" y="1588008"/>
                  </a:lnTo>
                  <a:lnTo>
                    <a:pt x="38531" y="1529969"/>
                  </a:lnTo>
                  <a:lnTo>
                    <a:pt x="24866" y="1470660"/>
                  </a:lnTo>
                  <a:lnTo>
                    <a:pt x="14096" y="1410462"/>
                  </a:lnTo>
                  <a:lnTo>
                    <a:pt x="6311" y="1349121"/>
                  </a:lnTo>
                  <a:lnTo>
                    <a:pt x="1587" y="1287018"/>
                  </a:lnTo>
                  <a:lnTo>
                    <a:pt x="0" y="1224026"/>
                  </a:lnTo>
                  <a:lnTo>
                    <a:pt x="1587" y="1161034"/>
                  </a:lnTo>
                  <a:lnTo>
                    <a:pt x="6311" y="1098931"/>
                  </a:lnTo>
                  <a:lnTo>
                    <a:pt x="14096" y="1037590"/>
                  </a:lnTo>
                  <a:lnTo>
                    <a:pt x="24866" y="977392"/>
                  </a:lnTo>
                  <a:lnTo>
                    <a:pt x="38531" y="918083"/>
                  </a:lnTo>
                  <a:lnTo>
                    <a:pt x="55029" y="860044"/>
                  </a:lnTo>
                  <a:lnTo>
                    <a:pt x="74269" y="803148"/>
                  </a:lnTo>
                  <a:lnTo>
                    <a:pt x="96189" y="747649"/>
                  </a:lnTo>
                  <a:lnTo>
                    <a:pt x="120700" y="693420"/>
                  </a:lnTo>
                  <a:lnTo>
                    <a:pt x="147726" y="640588"/>
                  </a:lnTo>
                  <a:lnTo>
                    <a:pt x="177203" y="589407"/>
                  </a:lnTo>
                  <a:lnTo>
                    <a:pt x="209067" y="539623"/>
                  </a:lnTo>
                  <a:lnTo>
                    <a:pt x="279488" y="445516"/>
                  </a:lnTo>
                  <a:lnTo>
                    <a:pt x="358482" y="358521"/>
                  </a:lnTo>
                  <a:lnTo>
                    <a:pt x="445401" y="279526"/>
                  </a:lnTo>
                  <a:lnTo>
                    <a:pt x="539584" y="209169"/>
                  </a:lnTo>
                  <a:lnTo>
                    <a:pt x="589292" y="177292"/>
                  </a:lnTo>
                  <a:lnTo>
                    <a:pt x="640549" y="147828"/>
                  </a:lnTo>
                  <a:lnTo>
                    <a:pt x="693318" y="120776"/>
                  </a:lnTo>
                  <a:lnTo>
                    <a:pt x="747534" y="96266"/>
                  </a:lnTo>
                  <a:lnTo>
                    <a:pt x="803122" y="74295"/>
                  </a:lnTo>
                  <a:lnTo>
                    <a:pt x="859980" y="55118"/>
                  </a:lnTo>
                  <a:lnTo>
                    <a:pt x="918019" y="38608"/>
                  </a:lnTo>
                  <a:lnTo>
                    <a:pt x="977328" y="24892"/>
                  </a:lnTo>
                  <a:lnTo>
                    <a:pt x="1037526" y="14224"/>
                  </a:lnTo>
                  <a:lnTo>
                    <a:pt x="1098867" y="6350"/>
                  </a:lnTo>
                  <a:lnTo>
                    <a:pt x="1160970" y="1650"/>
                  </a:lnTo>
                  <a:lnTo>
                    <a:pt x="1223962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279622" y="3563982"/>
            <a:ext cx="2402840" cy="2402840"/>
            <a:chOff x="3216719" y="3161855"/>
            <a:chExt cx="2402840" cy="240284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6308" y="3171443"/>
              <a:ext cx="2383536" cy="238353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221482" y="3166617"/>
              <a:ext cx="2393315" cy="2393315"/>
            </a:xfrm>
            <a:custGeom>
              <a:avLst/>
              <a:gdLst/>
              <a:ahLst/>
              <a:cxnLst/>
              <a:rect l="l" t="t" r="r" b="b"/>
              <a:pathLst>
                <a:path w="2393315" h="2393315">
                  <a:moveTo>
                    <a:pt x="1196594" y="0"/>
                  </a:moveTo>
                  <a:lnTo>
                    <a:pt x="1258189" y="1651"/>
                  </a:lnTo>
                  <a:lnTo>
                    <a:pt x="1318895" y="6223"/>
                  </a:lnTo>
                  <a:lnTo>
                    <a:pt x="1378839" y="13843"/>
                  </a:lnTo>
                  <a:lnTo>
                    <a:pt x="1437767" y="24384"/>
                  </a:lnTo>
                  <a:lnTo>
                    <a:pt x="1495679" y="37719"/>
                  </a:lnTo>
                  <a:lnTo>
                    <a:pt x="1552447" y="53848"/>
                  </a:lnTo>
                  <a:lnTo>
                    <a:pt x="1607946" y="72644"/>
                  </a:lnTo>
                  <a:lnTo>
                    <a:pt x="1662303" y="94107"/>
                  </a:lnTo>
                  <a:lnTo>
                    <a:pt x="1715389" y="118110"/>
                  </a:lnTo>
                  <a:lnTo>
                    <a:pt x="1766951" y="144526"/>
                  </a:lnTo>
                  <a:lnTo>
                    <a:pt x="1865630" y="204470"/>
                  </a:lnTo>
                  <a:lnTo>
                    <a:pt x="1957705" y="273304"/>
                  </a:lnTo>
                  <a:lnTo>
                    <a:pt x="2042668" y="350520"/>
                  </a:lnTo>
                  <a:lnTo>
                    <a:pt x="2119884" y="435483"/>
                  </a:lnTo>
                  <a:lnTo>
                    <a:pt x="2188718" y="527558"/>
                  </a:lnTo>
                  <a:lnTo>
                    <a:pt x="2248662" y="626237"/>
                  </a:lnTo>
                  <a:lnTo>
                    <a:pt x="2275078" y="677799"/>
                  </a:lnTo>
                  <a:lnTo>
                    <a:pt x="2299081" y="730885"/>
                  </a:lnTo>
                  <a:lnTo>
                    <a:pt x="2320544" y="785241"/>
                  </a:lnTo>
                  <a:lnTo>
                    <a:pt x="2339340" y="840740"/>
                  </a:lnTo>
                  <a:lnTo>
                    <a:pt x="2355469" y="897509"/>
                  </a:lnTo>
                  <a:lnTo>
                    <a:pt x="2368804" y="955421"/>
                  </a:lnTo>
                  <a:lnTo>
                    <a:pt x="2379345" y="1014349"/>
                  </a:lnTo>
                  <a:lnTo>
                    <a:pt x="2386965" y="1074293"/>
                  </a:lnTo>
                  <a:lnTo>
                    <a:pt x="2391537" y="1134999"/>
                  </a:lnTo>
                  <a:lnTo>
                    <a:pt x="2393188" y="1196594"/>
                  </a:lnTo>
                  <a:lnTo>
                    <a:pt x="2391537" y="1258189"/>
                  </a:lnTo>
                  <a:lnTo>
                    <a:pt x="2386965" y="1318895"/>
                  </a:lnTo>
                  <a:lnTo>
                    <a:pt x="2379345" y="1378839"/>
                  </a:lnTo>
                  <a:lnTo>
                    <a:pt x="2368804" y="1437767"/>
                  </a:lnTo>
                  <a:lnTo>
                    <a:pt x="2355469" y="1495679"/>
                  </a:lnTo>
                  <a:lnTo>
                    <a:pt x="2339340" y="1552448"/>
                  </a:lnTo>
                  <a:lnTo>
                    <a:pt x="2320544" y="1607947"/>
                  </a:lnTo>
                  <a:lnTo>
                    <a:pt x="2299081" y="1662303"/>
                  </a:lnTo>
                  <a:lnTo>
                    <a:pt x="2275078" y="1715389"/>
                  </a:lnTo>
                  <a:lnTo>
                    <a:pt x="2248662" y="1766951"/>
                  </a:lnTo>
                  <a:lnTo>
                    <a:pt x="2188718" y="1865630"/>
                  </a:lnTo>
                  <a:lnTo>
                    <a:pt x="2119884" y="1957705"/>
                  </a:lnTo>
                  <a:lnTo>
                    <a:pt x="2042668" y="2042668"/>
                  </a:lnTo>
                  <a:lnTo>
                    <a:pt x="1957705" y="2119884"/>
                  </a:lnTo>
                  <a:lnTo>
                    <a:pt x="1865630" y="2188718"/>
                  </a:lnTo>
                  <a:lnTo>
                    <a:pt x="1766951" y="2248662"/>
                  </a:lnTo>
                  <a:lnTo>
                    <a:pt x="1715389" y="2275078"/>
                  </a:lnTo>
                  <a:lnTo>
                    <a:pt x="1662303" y="2299081"/>
                  </a:lnTo>
                  <a:lnTo>
                    <a:pt x="1607946" y="2320544"/>
                  </a:lnTo>
                  <a:lnTo>
                    <a:pt x="1552447" y="2339340"/>
                  </a:lnTo>
                  <a:lnTo>
                    <a:pt x="1495679" y="2355469"/>
                  </a:lnTo>
                  <a:lnTo>
                    <a:pt x="1437767" y="2368804"/>
                  </a:lnTo>
                  <a:lnTo>
                    <a:pt x="1378839" y="2379345"/>
                  </a:lnTo>
                  <a:lnTo>
                    <a:pt x="1318895" y="2386965"/>
                  </a:lnTo>
                  <a:lnTo>
                    <a:pt x="1258189" y="2391537"/>
                  </a:lnTo>
                  <a:lnTo>
                    <a:pt x="1196594" y="2393188"/>
                  </a:lnTo>
                  <a:lnTo>
                    <a:pt x="1134998" y="2391537"/>
                  </a:lnTo>
                  <a:lnTo>
                    <a:pt x="1074293" y="2386965"/>
                  </a:lnTo>
                  <a:lnTo>
                    <a:pt x="1014348" y="2379345"/>
                  </a:lnTo>
                  <a:lnTo>
                    <a:pt x="955420" y="2368804"/>
                  </a:lnTo>
                  <a:lnTo>
                    <a:pt x="897508" y="2355469"/>
                  </a:lnTo>
                  <a:lnTo>
                    <a:pt x="840740" y="2339340"/>
                  </a:lnTo>
                  <a:lnTo>
                    <a:pt x="785241" y="2320544"/>
                  </a:lnTo>
                  <a:lnTo>
                    <a:pt x="730884" y="2299081"/>
                  </a:lnTo>
                  <a:lnTo>
                    <a:pt x="677798" y="2275078"/>
                  </a:lnTo>
                  <a:lnTo>
                    <a:pt x="626237" y="2248662"/>
                  </a:lnTo>
                  <a:lnTo>
                    <a:pt x="527557" y="2188718"/>
                  </a:lnTo>
                  <a:lnTo>
                    <a:pt x="435482" y="2119884"/>
                  </a:lnTo>
                  <a:lnTo>
                    <a:pt x="350519" y="2042668"/>
                  </a:lnTo>
                  <a:lnTo>
                    <a:pt x="273304" y="1957705"/>
                  </a:lnTo>
                  <a:lnTo>
                    <a:pt x="204469" y="1865630"/>
                  </a:lnTo>
                  <a:lnTo>
                    <a:pt x="144526" y="1766951"/>
                  </a:lnTo>
                  <a:lnTo>
                    <a:pt x="118109" y="1715389"/>
                  </a:lnTo>
                  <a:lnTo>
                    <a:pt x="94106" y="1662303"/>
                  </a:lnTo>
                  <a:lnTo>
                    <a:pt x="72643" y="1607947"/>
                  </a:lnTo>
                  <a:lnTo>
                    <a:pt x="53847" y="1552448"/>
                  </a:lnTo>
                  <a:lnTo>
                    <a:pt x="37718" y="1495679"/>
                  </a:lnTo>
                  <a:lnTo>
                    <a:pt x="24384" y="1437767"/>
                  </a:lnTo>
                  <a:lnTo>
                    <a:pt x="13843" y="1378839"/>
                  </a:lnTo>
                  <a:lnTo>
                    <a:pt x="6223" y="1318895"/>
                  </a:lnTo>
                  <a:lnTo>
                    <a:pt x="1650" y="1258189"/>
                  </a:lnTo>
                  <a:lnTo>
                    <a:pt x="0" y="1196594"/>
                  </a:lnTo>
                  <a:lnTo>
                    <a:pt x="1650" y="1134999"/>
                  </a:lnTo>
                  <a:lnTo>
                    <a:pt x="6223" y="1074293"/>
                  </a:lnTo>
                  <a:lnTo>
                    <a:pt x="13843" y="1014349"/>
                  </a:lnTo>
                  <a:lnTo>
                    <a:pt x="24384" y="955421"/>
                  </a:lnTo>
                  <a:lnTo>
                    <a:pt x="37718" y="897509"/>
                  </a:lnTo>
                  <a:lnTo>
                    <a:pt x="53847" y="840740"/>
                  </a:lnTo>
                  <a:lnTo>
                    <a:pt x="72643" y="785241"/>
                  </a:lnTo>
                  <a:lnTo>
                    <a:pt x="94106" y="730885"/>
                  </a:lnTo>
                  <a:lnTo>
                    <a:pt x="118109" y="677799"/>
                  </a:lnTo>
                  <a:lnTo>
                    <a:pt x="144526" y="626237"/>
                  </a:lnTo>
                  <a:lnTo>
                    <a:pt x="204469" y="527558"/>
                  </a:lnTo>
                  <a:lnTo>
                    <a:pt x="273304" y="435483"/>
                  </a:lnTo>
                  <a:lnTo>
                    <a:pt x="350519" y="350520"/>
                  </a:lnTo>
                  <a:lnTo>
                    <a:pt x="435482" y="273304"/>
                  </a:lnTo>
                  <a:lnTo>
                    <a:pt x="527557" y="204470"/>
                  </a:lnTo>
                  <a:lnTo>
                    <a:pt x="626237" y="144526"/>
                  </a:lnTo>
                  <a:lnTo>
                    <a:pt x="677798" y="118110"/>
                  </a:lnTo>
                  <a:lnTo>
                    <a:pt x="730884" y="94107"/>
                  </a:lnTo>
                  <a:lnTo>
                    <a:pt x="785241" y="72644"/>
                  </a:lnTo>
                  <a:lnTo>
                    <a:pt x="840740" y="53848"/>
                  </a:lnTo>
                  <a:lnTo>
                    <a:pt x="897508" y="37719"/>
                  </a:lnTo>
                  <a:lnTo>
                    <a:pt x="955420" y="24384"/>
                  </a:lnTo>
                  <a:lnTo>
                    <a:pt x="1014348" y="13843"/>
                  </a:lnTo>
                  <a:lnTo>
                    <a:pt x="1074293" y="6223"/>
                  </a:lnTo>
                  <a:lnTo>
                    <a:pt x="1134998" y="1651"/>
                  </a:lnTo>
                  <a:lnTo>
                    <a:pt x="1196594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977274" y="3586255"/>
            <a:ext cx="2458085" cy="2458085"/>
            <a:chOff x="5940107" y="3105467"/>
            <a:chExt cx="2458085" cy="2458085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9696" y="3115055"/>
              <a:ext cx="2438400" cy="2438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944870" y="3110229"/>
              <a:ext cx="2448560" cy="2448560"/>
            </a:xfrm>
            <a:custGeom>
              <a:avLst/>
              <a:gdLst/>
              <a:ahLst/>
              <a:cxnLst/>
              <a:rect l="l" t="t" r="r" b="b"/>
              <a:pathLst>
                <a:path w="2448559" h="2448560">
                  <a:moveTo>
                    <a:pt x="1224026" y="0"/>
                  </a:moveTo>
                  <a:lnTo>
                    <a:pt x="1287018" y="1650"/>
                  </a:lnTo>
                  <a:lnTo>
                    <a:pt x="1349121" y="6350"/>
                  </a:lnTo>
                  <a:lnTo>
                    <a:pt x="1410461" y="14224"/>
                  </a:lnTo>
                  <a:lnTo>
                    <a:pt x="1470659" y="24892"/>
                  </a:lnTo>
                  <a:lnTo>
                    <a:pt x="1529969" y="38608"/>
                  </a:lnTo>
                  <a:lnTo>
                    <a:pt x="1588007" y="55118"/>
                  </a:lnTo>
                  <a:lnTo>
                    <a:pt x="1644903" y="74295"/>
                  </a:lnTo>
                  <a:lnTo>
                    <a:pt x="1700402" y="96266"/>
                  </a:lnTo>
                  <a:lnTo>
                    <a:pt x="1754631" y="120777"/>
                  </a:lnTo>
                  <a:lnTo>
                    <a:pt x="1807463" y="147828"/>
                  </a:lnTo>
                  <a:lnTo>
                    <a:pt x="1858645" y="177292"/>
                  </a:lnTo>
                  <a:lnTo>
                    <a:pt x="1908428" y="209169"/>
                  </a:lnTo>
                  <a:lnTo>
                    <a:pt x="2002535" y="279527"/>
                  </a:lnTo>
                  <a:lnTo>
                    <a:pt x="2089530" y="358521"/>
                  </a:lnTo>
                  <a:lnTo>
                    <a:pt x="2168525" y="445516"/>
                  </a:lnTo>
                  <a:lnTo>
                    <a:pt x="2238882" y="539623"/>
                  </a:lnTo>
                  <a:lnTo>
                    <a:pt x="2270759" y="589407"/>
                  </a:lnTo>
                  <a:lnTo>
                    <a:pt x="2300224" y="640588"/>
                  </a:lnTo>
                  <a:lnTo>
                    <a:pt x="2327275" y="693420"/>
                  </a:lnTo>
                  <a:lnTo>
                    <a:pt x="2351785" y="747649"/>
                  </a:lnTo>
                  <a:lnTo>
                    <a:pt x="2373756" y="803148"/>
                  </a:lnTo>
                  <a:lnTo>
                    <a:pt x="2392933" y="860044"/>
                  </a:lnTo>
                  <a:lnTo>
                    <a:pt x="2409444" y="918083"/>
                  </a:lnTo>
                  <a:lnTo>
                    <a:pt x="2423159" y="977392"/>
                  </a:lnTo>
                  <a:lnTo>
                    <a:pt x="2433828" y="1037590"/>
                  </a:lnTo>
                  <a:lnTo>
                    <a:pt x="2441702" y="1098931"/>
                  </a:lnTo>
                  <a:lnTo>
                    <a:pt x="2446401" y="1161034"/>
                  </a:lnTo>
                  <a:lnTo>
                    <a:pt x="2448052" y="1224026"/>
                  </a:lnTo>
                  <a:lnTo>
                    <a:pt x="2446401" y="1287018"/>
                  </a:lnTo>
                  <a:lnTo>
                    <a:pt x="2441702" y="1349121"/>
                  </a:lnTo>
                  <a:lnTo>
                    <a:pt x="2433828" y="1410462"/>
                  </a:lnTo>
                  <a:lnTo>
                    <a:pt x="2423159" y="1470660"/>
                  </a:lnTo>
                  <a:lnTo>
                    <a:pt x="2409444" y="1529969"/>
                  </a:lnTo>
                  <a:lnTo>
                    <a:pt x="2392933" y="1588008"/>
                  </a:lnTo>
                  <a:lnTo>
                    <a:pt x="2373756" y="1644904"/>
                  </a:lnTo>
                  <a:lnTo>
                    <a:pt x="2351785" y="1700403"/>
                  </a:lnTo>
                  <a:lnTo>
                    <a:pt x="2327275" y="1754632"/>
                  </a:lnTo>
                  <a:lnTo>
                    <a:pt x="2300224" y="1807464"/>
                  </a:lnTo>
                  <a:lnTo>
                    <a:pt x="2270759" y="1858645"/>
                  </a:lnTo>
                  <a:lnTo>
                    <a:pt x="2238882" y="1908429"/>
                  </a:lnTo>
                  <a:lnTo>
                    <a:pt x="2168525" y="2002536"/>
                  </a:lnTo>
                  <a:lnTo>
                    <a:pt x="2089530" y="2089531"/>
                  </a:lnTo>
                  <a:lnTo>
                    <a:pt x="2002535" y="2168525"/>
                  </a:lnTo>
                  <a:lnTo>
                    <a:pt x="1908428" y="2238883"/>
                  </a:lnTo>
                  <a:lnTo>
                    <a:pt x="1858645" y="2270760"/>
                  </a:lnTo>
                  <a:lnTo>
                    <a:pt x="1807463" y="2300224"/>
                  </a:lnTo>
                  <a:lnTo>
                    <a:pt x="1754631" y="2327275"/>
                  </a:lnTo>
                  <a:lnTo>
                    <a:pt x="1700402" y="2351786"/>
                  </a:lnTo>
                  <a:lnTo>
                    <a:pt x="1644903" y="2373757"/>
                  </a:lnTo>
                  <a:lnTo>
                    <a:pt x="1588007" y="2392934"/>
                  </a:lnTo>
                  <a:lnTo>
                    <a:pt x="1529969" y="2409444"/>
                  </a:lnTo>
                  <a:lnTo>
                    <a:pt x="1470659" y="2423160"/>
                  </a:lnTo>
                  <a:lnTo>
                    <a:pt x="1410461" y="2433828"/>
                  </a:lnTo>
                  <a:lnTo>
                    <a:pt x="1349121" y="2441702"/>
                  </a:lnTo>
                  <a:lnTo>
                    <a:pt x="1287018" y="2446401"/>
                  </a:lnTo>
                  <a:lnTo>
                    <a:pt x="1224026" y="2448052"/>
                  </a:lnTo>
                  <a:lnTo>
                    <a:pt x="1161033" y="2446401"/>
                  </a:lnTo>
                  <a:lnTo>
                    <a:pt x="1098930" y="2441702"/>
                  </a:lnTo>
                  <a:lnTo>
                    <a:pt x="1037589" y="2433828"/>
                  </a:lnTo>
                  <a:lnTo>
                    <a:pt x="977391" y="2423160"/>
                  </a:lnTo>
                  <a:lnTo>
                    <a:pt x="918082" y="2409444"/>
                  </a:lnTo>
                  <a:lnTo>
                    <a:pt x="860044" y="2392934"/>
                  </a:lnTo>
                  <a:lnTo>
                    <a:pt x="803148" y="2373757"/>
                  </a:lnTo>
                  <a:lnTo>
                    <a:pt x="747649" y="2351786"/>
                  </a:lnTo>
                  <a:lnTo>
                    <a:pt x="693420" y="2327275"/>
                  </a:lnTo>
                  <a:lnTo>
                    <a:pt x="640587" y="2300224"/>
                  </a:lnTo>
                  <a:lnTo>
                    <a:pt x="589406" y="2270760"/>
                  </a:lnTo>
                  <a:lnTo>
                    <a:pt x="539622" y="2238883"/>
                  </a:lnTo>
                  <a:lnTo>
                    <a:pt x="445515" y="2168525"/>
                  </a:lnTo>
                  <a:lnTo>
                    <a:pt x="358520" y="2089531"/>
                  </a:lnTo>
                  <a:lnTo>
                    <a:pt x="279526" y="2002536"/>
                  </a:lnTo>
                  <a:lnTo>
                    <a:pt x="209168" y="1908429"/>
                  </a:lnTo>
                  <a:lnTo>
                    <a:pt x="177291" y="1858645"/>
                  </a:lnTo>
                  <a:lnTo>
                    <a:pt x="147827" y="1807464"/>
                  </a:lnTo>
                  <a:lnTo>
                    <a:pt x="120776" y="1754632"/>
                  </a:lnTo>
                  <a:lnTo>
                    <a:pt x="96265" y="1700403"/>
                  </a:lnTo>
                  <a:lnTo>
                    <a:pt x="74294" y="1644904"/>
                  </a:lnTo>
                  <a:lnTo>
                    <a:pt x="55117" y="1588008"/>
                  </a:lnTo>
                  <a:lnTo>
                    <a:pt x="38607" y="1529969"/>
                  </a:lnTo>
                  <a:lnTo>
                    <a:pt x="24891" y="1470660"/>
                  </a:lnTo>
                  <a:lnTo>
                    <a:pt x="14224" y="1410462"/>
                  </a:lnTo>
                  <a:lnTo>
                    <a:pt x="6350" y="1349121"/>
                  </a:lnTo>
                  <a:lnTo>
                    <a:pt x="1650" y="1287018"/>
                  </a:lnTo>
                  <a:lnTo>
                    <a:pt x="0" y="1224026"/>
                  </a:lnTo>
                  <a:lnTo>
                    <a:pt x="1650" y="1161034"/>
                  </a:lnTo>
                  <a:lnTo>
                    <a:pt x="6350" y="1098931"/>
                  </a:lnTo>
                  <a:lnTo>
                    <a:pt x="14224" y="1037590"/>
                  </a:lnTo>
                  <a:lnTo>
                    <a:pt x="24891" y="977392"/>
                  </a:lnTo>
                  <a:lnTo>
                    <a:pt x="38607" y="918083"/>
                  </a:lnTo>
                  <a:lnTo>
                    <a:pt x="55117" y="860044"/>
                  </a:lnTo>
                  <a:lnTo>
                    <a:pt x="74294" y="803148"/>
                  </a:lnTo>
                  <a:lnTo>
                    <a:pt x="96265" y="747649"/>
                  </a:lnTo>
                  <a:lnTo>
                    <a:pt x="120776" y="693420"/>
                  </a:lnTo>
                  <a:lnTo>
                    <a:pt x="147827" y="640588"/>
                  </a:lnTo>
                  <a:lnTo>
                    <a:pt x="177291" y="589407"/>
                  </a:lnTo>
                  <a:lnTo>
                    <a:pt x="209168" y="539623"/>
                  </a:lnTo>
                  <a:lnTo>
                    <a:pt x="279526" y="445516"/>
                  </a:lnTo>
                  <a:lnTo>
                    <a:pt x="358520" y="358521"/>
                  </a:lnTo>
                  <a:lnTo>
                    <a:pt x="445515" y="279527"/>
                  </a:lnTo>
                  <a:lnTo>
                    <a:pt x="539622" y="209169"/>
                  </a:lnTo>
                  <a:lnTo>
                    <a:pt x="589406" y="177292"/>
                  </a:lnTo>
                  <a:lnTo>
                    <a:pt x="640587" y="147828"/>
                  </a:lnTo>
                  <a:lnTo>
                    <a:pt x="693420" y="120777"/>
                  </a:lnTo>
                  <a:lnTo>
                    <a:pt x="747649" y="96266"/>
                  </a:lnTo>
                  <a:lnTo>
                    <a:pt x="803148" y="74295"/>
                  </a:lnTo>
                  <a:lnTo>
                    <a:pt x="860044" y="55118"/>
                  </a:lnTo>
                  <a:lnTo>
                    <a:pt x="918082" y="38608"/>
                  </a:lnTo>
                  <a:lnTo>
                    <a:pt x="977391" y="24892"/>
                  </a:lnTo>
                  <a:lnTo>
                    <a:pt x="1037589" y="14224"/>
                  </a:lnTo>
                  <a:lnTo>
                    <a:pt x="1098930" y="6350"/>
                  </a:lnTo>
                  <a:lnTo>
                    <a:pt x="1161033" y="1650"/>
                  </a:lnTo>
                  <a:lnTo>
                    <a:pt x="1224026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8737667" y="3518908"/>
            <a:ext cx="2439670" cy="2437765"/>
            <a:chOff x="8735123" y="3103943"/>
            <a:chExt cx="2439670" cy="243776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44711" y="3113531"/>
              <a:ext cx="2420111" cy="241858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739885" y="3108705"/>
              <a:ext cx="2430145" cy="2428240"/>
            </a:xfrm>
            <a:custGeom>
              <a:avLst/>
              <a:gdLst/>
              <a:ahLst/>
              <a:cxnLst/>
              <a:rect l="l" t="t" r="r" b="b"/>
              <a:pathLst>
                <a:path w="2430145" h="2428240">
                  <a:moveTo>
                    <a:pt x="1214882" y="0"/>
                  </a:moveTo>
                  <a:lnTo>
                    <a:pt x="1277366" y="1651"/>
                  </a:lnTo>
                  <a:lnTo>
                    <a:pt x="1339088" y="6350"/>
                  </a:lnTo>
                  <a:lnTo>
                    <a:pt x="1399921" y="14097"/>
                  </a:lnTo>
                  <a:lnTo>
                    <a:pt x="1459738" y="24765"/>
                  </a:lnTo>
                  <a:lnTo>
                    <a:pt x="1518539" y="38227"/>
                  </a:lnTo>
                  <a:lnTo>
                    <a:pt x="1576070" y="54610"/>
                  </a:lnTo>
                  <a:lnTo>
                    <a:pt x="1632585" y="73787"/>
                  </a:lnTo>
                  <a:lnTo>
                    <a:pt x="1687703" y="95504"/>
                  </a:lnTo>
                  <a:lnTo>
                    <a:pt x="1741551" y="119761"/>
                  </a:lnTo>
                  <a:lnTo>
                    <a:pt x="1794002" y="146558"/>
                  </a:lnTo>
                  <a:lnTo>
                    <a:pt x="1844802" y="175768"/>
                  </a:lnTo>
                  <a:lnTo>
                    <a:pt x="1894205" y="207391"/>
                  </a:lnTo>
                  <a:lnTo>
                    <a:pt x="1987677" y="277241"/>
                  </a:lnTo>
                  <a:lnTo>
                    <a:pt x="2073910" y="355600"/>
                  </a:lnTo>
                  <a:lnTo>
                    <a:pt x="2152269" y="441833"/>
                  </a:lnTo>
                  <a:lnTo>
                    <a:pt x="2222246" y="535305"/>
                  </a:lnTo>
                  <a:lnTo>
                    <a:pt x="2253869" y="584581"/>
                  </a:lnTo>
                  <a:lnTo>
                    <a:pt x="2283079" y="635381"/>
                  </a:lnTo>
                  <a:lnTo>
                    <a:pt x="2309876" y="687832"/>
                  </a:lnTo>
                  <a:lnTo>
                    <a:pt x="2334260" y="741553"/>
                  </a:lnTo>
                  <a:lnTo>
                    <a:pt x="2355977" y="796671"/>
                  </a:lnTo>
                  <a:lnTo>
                    <a:pt x="2375027" y="853059"/>
                  </a:lnTo>
                  <a:lnTo>
                    <a:pt x="2391410" y="910717"/>
                  </a:lnTo>
                  <a:lnTo>
                    <a:pt x="2404999" y="969391"/>
                  </a:lnTo>
                  <a:lnTo>
                    <a:pt x="2415667" y="1029208"/>
                  </a:lnTo>
                  <a:lnTo>
                    <a:pt x="2423414" y="1090041"/>
                  </a:lnTo>
                  <a:lnTo>
                    <a:pt x="2428113" y="1151636"/>
                  </a:lnTo>
                  <a:lnTo>
                    <a:pt x="2429764" y="1214120"/>
                  </a:lnTo>
                  <a:lnTo>
                    <a:pt x="2428113" y="1276604"/>
                  </a:lnTo>
                  <a:lnTo>
                    <a:pt x="2423414" y="1338199"/>
                  </a:lnTo>
                  <a:lnTo>
                    <a:pt x="2415667" y="1399032"/>
                  </a:lnTo>
                  <a:lnTo>
                    <a:pt x="2404999" y="1458849"/>
                  </a:lnTo>
                  <a:lnTo>
                    <a:pt x="2391410" y="1517523"/>
                  </a:lnTo>
                  <a:lnTo>
                    <a:pt x="2375027" y="1575181"/>
                  </a:lnTo>
                  <a:lnTo>
                    <a:pt x="2355977" y="1631569"/>
                  </a:lnTo>
                  <a:lnTo>
                    <a:pt x="2334260" y="1686687"/>
                  </a:lnTo>
                  <a:lnTo>
                    <a:pt x="2309876" y="1740408"/>
                  </a:lnTo>
                  <a:lnTo>
                    <a:pt x="2283079" y="1792859"/>
                  </a:lnTo>
                  <a:lnTo>
                    <a:pt x="2253869" y="1843659"/>
                  </a:lnTo>
                  <a:lnTo>
                    <a:pt x="2222246" y="1892935"/>
                  </a:lnTo>
                  <a:lnTo>
                    <a:pt x="2152269" y="1986407"/>
                  </a:lnTo>
                  <a:lnTo>
                    <a:pt x="2073910" y="2072640"/>
                  </a:lnTo>
                  <a:lnTo>
                    <a:pt x="1987677" y="2150999"/>
                  </a:lnTo>
                  <a:lnTo>
                    <a:pt x="1894205" y="2220849"/>
                  </a:lnTo>
                  <a:lnTo>
                    <a:pt x="1844802" y="2252472"/>
                  </a:lnTo>
                  <a:lnTo>
                    <a:pt x="1793875" y="2281682"/>
                  </a:lnTo>
                  <a:lnTo>
                    <a:pt x="1741551" y="2308479"/>
                  </a:lnTo>
                  <a:lnTo>
                    <a:pt x="1687703" y="2332736"/>
                  </a:lnTo>
                  <a:lnTo>
                    <a:pt x="1632585" y="2354453"/>
                  </a:lnTo>
                  <a:lnTo>
                    <a:pt x="1576070" y="2373630"/>
                  </a:lnTo>
                  <a:lnTo>
                    <a:pt x="1518539" y="2390013"/>
                  </a:lnTo>
                  <a:lnTo>
                    <a:pt x="1459738" y="2403475"/>
                  </a:lnTo>
                  <a:lnTo>
                    <a:pt x="1399921" y="2414143"/>
                  </a:lnTo>
                  <a:lnTo>
                    <a:pt x="1339088" y="2421890"/>
                  </a:lnTo>
                  <a:lnTo>
                    <a:pt x="1277366" y="2426589"/>
                  </a:lnTo>
                  <a:lnTo>
                    <a:pt x="1214882" y="2428240"/>
                  </a:lnTo>
                  <a:lnTo>
                    <a:pt x="1152398" y="2426589"/>
                  </a:lnTo>
                  <a:lnTo>
                    <a:pt x="1090676" y="2421890"/>
                  </a:lnTo>
                  <a:lnTo>
                    <a:pt x="1029843" y="2414143"/>
                  </a:lnTo>
                  <a:lnTo>
                    <a:pt x="970026" y="2403475"/>
                  </a:lnTo>
                  <a:lnTo>
                    <a:pt x="911225" y="2390013"/>
                  </a:lnTo>
                  <a:lnTo>
                    <a:pt x="853694" y="2373630"/>
                  </a:lnTo>
                  <a:lnTo>
                    <a:pt x="797179" y="2354453"/>
                  </a:lnTo>
                  <a:lnTo>
                    <a:pt x="742061" y="2332736"/>
                  </a:lnTo>
                  <a:lnTo>
                    <a:pt x="688213" y="2308479"/>
                  </a:lnTo>
                  <a:lnTo>
                    <a:pt x="635762" y="2281682"/>
                  </a:lnTo>
                  <a:lnTo>
                    <a:pt x="584962" y="2252472"/>
                  </a:lnTo>
                  <a:lnTo>
                    <a:pt x="535559" y="2220849"/>
                  </a:lnTo>
                  <a:lnTo>
                    <a:pt x="442087" y="2150999"/>
                  </a:lnTo>
                  <a:lnTo>
                    <a:pt x="355854" y="2072640"/>
                  </a:lnTo>
                  <a:lnTo>
                    <a:pt x="277495" y="1986407"/>
                  </a:lnTo>
                  <a:lnTo>
                    <a:pt x="207518" y="1892935"/>
                  </a:lnTo>
                  <a:lnTo>
                    <a:pt x="175895" y="1843659"/>
                  </a:lnTo>
                  <a:lnTo>
                    <a:pt x="146685" y="1792859"/>
                  </a:lnTo>
                  <a:lnTo>
                    <a:pt x="119888" y="1740408"/>
                  </a:lnTo>
                  <a:lnTo>
                    <a:pt x="95504" y="1686687"/>
                  </a:lnTo>
                  <a:lnTo>
                    <a:pt x="73787" y="1631569"/>
                  </a:lnTo>
                  <a:lnTo>
                    <a:pt x="54737" y="1575181"/>
                  </a:lnTo>
                  <a:lnTo>
                    <a:pt x="38354" y="1517523"/>
                  </a:lnTo>
                  <a:lnTo>
                    <a:pt x="24765" y="1458849"/>
                  </a:lnTo>
                  <a:lnTo>
                    <a:pt x="14097" y="1399032"/>
                  </a:lnTo>
                  <a:lnTo>
                    <a:pt x="6350" y="1338199"/>
                  </a:lnTo>
                  <a:lnTo>
                    <a:pt x="1650" y="1276604"/>
                  </a:lnTo>
                  <a:lnTo>
                    <a:pt x="0" y="1214120"/>
                  </a:lnTo>
                  <a:lnTo>
                    <a:pt x="1650" y="1151636"/>
                  </a:lnTo>
                  <a:lnTo>
                    <a:pt x="6350" y="1090041"/>
                  </a:lnTo>
                  <a:lnTo>
                    <a:pt x="14097" y="1029208"/>
                  </a:lnTo>
                  <a:lnTo>
                    <a:pt x="24765" y="969391"/>
                  </a:lnTo>
                  <a:lnTo>
                    <a:pt x="38354" y="910717"/>
                  </a:lnTo>
                  <a:lnTo>
                    <a:pt x="54737" y="853059"/>
                  </a:lnTo>
                  <a:lnTo>
                    <a:pt x="73787" y="796671"/>
                  </a:lnTo>
                  <a:lnTo>
                    <a:pt x="95504" y="741553"/>
                  </a:lnTo>
                  <a:lnTo>
                    <a:pt x="119888" y="687832"/>
                  </a:lnTo>
                  <a:lnTo>
                    <a:pt x="146685" y="635381"/>
                  </a:lnTo>
                  <a:lnTo>
                    <a:pt x="175895" y="584581"/>
                  </a:lnTo>
                  <a:lnTo>
                    <a:pt x="207518" y="535305"/>
                  </a:lnTo>
                  <a:lnTo>
                    <a:pt x="277495" y="441833"/>
                  </a:lnTo>
                  <a:lnTo>
                    <a:pt x="355854" y="355600"/>
                  </a:lnTo>
                  <a:lnTo>
                    <a:pt x="442087" y="277241"/>
                  </a:lnTo>
                  <a:lnTo>
                    <a:pt x="535559" y="207391"/>
                  </a:lnTo>
                  <a:lnTo>
                    <a:pt x="584962" y="175768"/>
                  </a:lnTo>
                  <a:lnTo>
                    <a:pt x="635762" y="146558"/>
                  </a:lnTo>
                  <a:lnTo>
                    <a:pt x="688213" y="119761"/>
                  </a:lnTo>
                  <a:lnTo>
                    <a:pt x="742061" y="95504"/>
                  </a:lnTo>
                  <a:lnTo>
                    <a:pt x="797179" y="73787"/>
                  </a:lnTo>
                  <a:lnTo>
                    <a:pt x="853694" y="54610"/>
                  </a:lnTo>
                  <a:lnTo>
                    <a:pt x="911225" y="38227"/>
                  </a:lnTo>
                  <a:lnTo>
                    <a:pt x="970026" y="24765"/>
                  </a:lnTo>
                  <a:lnTo>
                    <a:pt x="1029843" y="14097"/>
                  </a:lnTo>
                  <a:lnTo>
                    <a:pt x="1090676" y="6350"/>
                  </a:lnTo>
                  <a:lnTo>
                    <a:pt x="1152398" y="1651"/>
                  </a:lnTo>
                  <a:lnTo>
                    <a:pt x="1214882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3">
            <a:extLst>
              <a:ext uri="{FF2B5EF4-FFF2-40B4-BE49-F238E27FC236}">
                <a16:creationId xmlns:a16="http://schemas.microsoft.com/office/drawing/2014/main" id="{68B29853-B75F-4D31-B805-E5AC8E3CD125}"/>
              </a:ext>
            </a:extLst>
          </p:cNvPr>
          <p:cNvSpPr/>
          <p:nvPr/>
        </p:nvSpPr>
        <p:spPr>
          <a:xfrm>
            <a:off x="610362" y="28575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C2E207-0FB6-4BC4-AFDF-0035522EC323}"/>
              </a:ext>
            </a:extLst>
          </p:cNvPr>
          <p:cNvSpPr txBox="1"/>
          <p:nvPr/>
        </p:nvSpPr>
        <p:spPr>
          <a:xfrm>
            <a:off x="805875" y="442570"/>
            <a:ext cx="6096000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700" b="1" dirty="0">
                <a:solidFill>
                  <a:srgbClr val="034EA1"/>
                </a:solidFill>
                <a:latin typeface="Calibri"/>
                <a:ea typeface="+mj-ea"/>
                <a:cs typeface="Calibri"/>
              </a:rPr>
              <a:t>Testing</a:t>
            </a:r>
            <a:r>
              <a:rPr lang="en-IN" sz="2900" b="1" dirty="0">
                <a:solidFill>
                  <a:srgbClr val="034EA1"/>
                </a:solidFill>
              </a:rPr>
              <a:t> </a:t>
            </a:r>
            <a:r>
              <a:rPr lang="en-IN" sz="3700" b="1" dirty="0">
                <a:solidFill>
                  <a:srgbClr val="034EA1"/>
                </a:solidFill>
                <a:latin typeface="Calibri"/>
                <a:ea typeface="+mj-ea"/>
                <a:cs typeface="Calibri"/>
              </a:rPr>
              <a:t>Facilities</a:t>
            </a:r>
            <a:endParaRPr lang="gu-IN" sz="3700" b="1" dirty="0">
              <a:solidFill>
                <a:srgbClr val="034EA1"/>
              </a:solidFill>
              <a:latin typeface="Calibri"/>
              <a:ea typeface="+mj-ea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8F263B4-0879-476E-ACC3-0996C4B605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EA14B9-E349-4A22-B71D-EBA900134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480" y="3570473"/>
            <a:ext cx="2443227" cy="2483812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1EAF87-7180-4549-A1B3-69AF1F2FB7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r="10816"/>
          <a:stretch/>
        </p:blipFill>
        <p:spPr>
          <a:xfrm>
            <a:off x="8687053" y="3475619"/>
            <a:ext cx="2480313" cy="2556284"/>
          </a:xfrm>
          <a:prstGeom prst="ellipse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9280" y="3378834"/>
            <a:ext cx="2099945" cy="43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19480" marR="5080" indent="-907415">
              <a:lnSpc>
                <a:spcPct val="102299"/>
              </a:lnSpc>
              <a:spcBef>
                <a:spcPts val="95"/>
              </a:spcBef>
            </a:pP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Load/stroke</a:t>
            </a:r>
            <a:r>
              <a:rPr sz="1300" b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Efficiency</a:t>
            </a:r>
            <a:r>
              <a:rPr sz="1300" b="1" spc="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585858"/>
                </a:solidFill>
                <a:latin typeface="Calibri"/>
                <a:cs typeface="Calibri"/>
              </a:rPr>
              <a:t>Testing </a:t>
            </a:r>
            <a:r>
              <a:rPr sz="1300" b="1" spc="-20" dirty="0">
                <a:solidFill>
                  <a:srgbClr val="585858"/>
                </a:solidFill>
                <a:latin typeface="Calibri"/>
                <a:cs typeface="Calibri"/>
              </a:rPr>
              <a:t>Rig.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40051" y="3376929"/>
            <a:ext cx="1464310" cy="43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5740">
              <a:lnSpc>
                <a:spcPct val="102299"/>
              </a:lnSpc>
              <a:spcBef>
                <a:spcPts val="95"/>
              </a:spcBef>
            </a:pPr>
            <a:r>
              <a:rPr sz="1300" b="1" spc="-10" dirty="0">
                <a:solidFill>
                  <a:srgbClr val="585858"/>
                </a:solidFill>
                <a:latin typeface="Calibri"/>
                <a:cs typeface="Calibri"/>
              </a:rPr>
              <a:t>Environmental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Hot</a:t>
            </a:r>
            <a:r>
              <a:rPr sz="1300" b="1" spc="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&amp;</a:t>
            </a:r>
            <a:r>
              <a:rPr sz="1300" b="1" spc="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Cold</a:t>
            </a:r>
            <a:r>
              <a:rPr sz="13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585858"/>
                </a:solidFill>
                <a:latin typeface="Calibri"/>
                <a:cs typeface="Calibri"/>
              </a:rPr>
              <a:t>Chamber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41744" y="3376929"/>
            <a:ext cx="1295400" cy="43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320" marR="5080" indent="-7620">
              <a:lnSpc>
                <a:spcPct val="102299"/>
              </a:lnSpc>
              <a:spcBef>
                <a:spcPts val="95"/>
              </a:spcBef>
            </a:pP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Endurance</a:t>
            </a:r>
            <a:r>
              <a:rPr sz="1300" b="1" spc="8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585858"/>
                </a:solidFill>
                <a:latin typeface="Calibri"/>
                <a:cs typeface="Calibri"/>
              </a:rPr>
              <a:t>Testing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Rig</a:t>
            </a:r>
            <a:r>
              <a:rPr sz="1300" b="1" spc="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sz="1300" b="1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Per</a:t>
            </a:r>
            <a:r>
              <a:rPr sz="1300" b="1" spc="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585858"/>
                </a:solidFill>
                <a:latin typeface="Calibri"/>
                <a:cs typeface="Calibri"/>
              </a:rPr>
              <a:t>Ais067f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25256" y="3376929"/>
            <a:ext cx="2184400" cy="43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8185" marR="5080" indent="-706120">
              <a:lnSpc>
                <a:spcPct val="102299"/>
              </a:lnSpc>
              <a:spcBef>
                <a:spcPts val="95"/>
              </a:spcBef>
            </a:pP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Multiple</a:t>
            </a:r>
            <a:r>
              <a:rPr sz="1300" b="1" spc="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Endurance</a:t>
            </a:r>
            <a:r>
              <a:rPr sz="1300" b="1" spc="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585858"/>
                </a:solidFill>
                <a:latin typeface="Calibri"/>
                <a:cs typeface="Calibri"/>
              </a:rPr>
              <a:t>Endurance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Testing</a:t>
            </a:r>
            <a:r>
              <a:rPr sz="1300" b="1" spc="-25" dirty="0">
                <a:solidFill>
                  <a:srgbClr val="585858"/>
                </a:solidFill>
                <a:latin typeface="Calibri"/>
                <a:cs typeface="Calibri"/>
              </a:rPr>
              <a:t> Rig</a:t>
            </a:r>
            <a:endParaRPr sz="13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4901" y="1004061"/>
            <a:ext cx="10947589" cy="5401232"/>
            <a:chOff x="354901" y="1004061"/>
            <a:chExt cx="10947589" cy="5401232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663" y="1008887"/>
              <a:ext cx="2235708" cy="223570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54901" y="1004061"/>
              <a:ext cx="2245360" cy="2245360"/>
            </a:xfrm>
            <a:custGeom>
              <a:avLst/>
              <a:gdLst/>
              <a:ahLst/>
              <a:cxnLst/>
              <a:rect l="l" t="t" r="r" b="b"/>
              <a:pathLst>
                <a:path w="2245360" h="2245360">
                  <a:moveTo>
                    <a:pt x="1122616" y="0"/>
                  </a:moveTo>
                  <a:lnTo>
                    <a:pt x="1180401" y="1524"/>
                  </a:lnTo>
                  <a:lnTo>
                    <a:pt x="1237424" y="5841"/>
                  </a:lnTo>
                  <a:lnTo>
                    <a:pt x="1293558" y="12953"/>
                  </a:lnTo>
                  <a:lnTo>
                    <a:pt x="1348803" y="22860"/>
                  </a:lnTo>
                  <a:lnTo>
                    <a:pt x="1403159" y="35433"/>
                  </a:lnTo>
                  <a:lnTo>
                    <a:pt x="1456499" y="50546"/>
                  </a:lnTo>
                  <a:lnTo>
                    <a:pt x="1508569" y="68199"/>
                  </a:lnTo>
                  <a:lnTo>
                    <a:pt x="1559623" y="88264"/>
                  </a:lnTo>
                  <a:lnTo>
                    <a:pt x="1657667" y="135509"/>
                  </a:lnTo>
                  <a:lnTo>
                    <a:pt x="1750250" y="191770"/>
                  </a:lnTo>
                  <a:lnTo>
                    <a:pt x="1836737" y="256412"/>
                  </a:lnTo>
                  <a:lnTo>
                    <a:pt x="1916366" y="328802"/>
                  </a:lnTo>
                  <a:lnTo>
                    <a:pt x="1988883" y="408559"/>
                  </a:lnTo>
                  <a:lnTo>
                    <a:pt x="2053526" y="495046"/>
                  </a:lnTo>
                  <a:lnTo>
                    <a:pt x="2109787" y="587628"/>
                  </a:lnTo>
                  <a:lnTo>
                    <a:pt x="2157031" y="685673"/>
                  </a:lnTo>
                  <a:lnTo>
                    <a:pt x="2177097" y="736726"/>
                  </a:lnTo>
                  <a:lnTo>
                    <a:pt x="2194750" y="788797"/>
                  </a:lnTo>
                  <a:lnTo>
                    <a:pt x="2209863" y="842137"/>
                  </a:lnTo>
                  <a:lnTo>
                    <a:pt x="2222436" y="896492"/>
                  </a:lnTo>
                  <a:lnTo>
                    <a:pt x="2232342" y="951738"/>
                  </a:lnTo>
                  <a:lnTo>
                    <a:pt x="2239454" y="1007872"/>
                  </a:lnTo>
                  <a:lnTo>
                    <a:pt x="2243772" y="1064895"/>
                  </a:lnTo>
                  <a:lnTo>
                    <a:pt x="2245296" y="1122679"/>
                  </a:lnTo>
                  <a:lnTo>
                    <a:pt x="2243772" y="1180464"/>
                  </a:lnTo>
                  <a:lnTo>
                    <a:pt x="2239454" y="1237488"/>
                  </a:lnTo>
                  <a:lnTo>
                    <a:pt x="2232342" y="1293622"/>
                  </a:lnTo>
                  <a:lnTo>
                    <a:pt x="2222436" y="1348866"/>
                  </a:lnTo>
                  <a:lnTo>
                    <a:pt x="2209863" y="1403223"/>
                  </a:lnTo>
                  <a:lnTo>
                    <a:pt x="2194750" y="1456563"/>
                  </a:lnTo>
                  <a:lnTo>
                    <a:pt x="2177097" y="1508633"/>
                  </a:lnTo>
                  <a:lnTo>
                    <a:pt x="2157031" y="1559687"/>
                  </a:lnTo>
                  <a:lnTo>
                    <a:pt x="2109787" y="1657730"/>
                  </a:lnTo>
                  <a:lnTo>
                    <a:pt x="2053526" y="1750314"/>
                  </a:lnTo>
                  <a:lnTo>
                    <a:pt x="1988883" y="1836801"/>
                  </a:lnTo>
                  <a:lnTo>
                    <a:pt x="1916366" y="1916429"/>
                  </a:lnTo>
                  <a:lnTo>
                    <a:pt x="1836737" y="1988947"/>
                  </a:lnTo>
                  <a:lnTo>
                    <a:pt x="1750250" y="2053589"/>
                  </a:lnTo>
                  <a:lnTo>
                    <a:pt x="1657667" y="2109851"/>
                  </a:lnTo>
                  <a:lnTo>
                    <a:pt x="1559623" y="2157095"/>
                  </a:lnTo>
                  <a:lnTo>
                    <a:pt x="1508569" y="2177161"/>
                  </a:lnTo>
                  <a:lnTo>
                    <a:pt x="1456499" y="2194814"/>
                  </a:lnTo>
                  <a:lnTo>
                    <a:pt x="1403159" y="2209927"/>
                  </a:lnTo>
                  <a:lnTo>
                    <a:pt x="1348803" y="2222500"/>
                  </a:lnTo>
                  <a:lnTo>
                    <a:pt x="1293558" y="2232405"/>
                  </a:lnTo>
                  <a:lnTo>
                    <a:pt x="1237424" y="2239517"/>
                  </a:lnTo>
                  <a:lnTo>
                    <a:pt x="1180401" y="2243836"/>
                  </a:lnTo>
                  <a:lnTo>
                    <a:pt x="1122616" y="2245360"/>
                  </a:lnTo>
                  <a:lnTo>
                    <a:pt x="1064831" y="2243836"/>
                  </a:lnTo>
                  <a:lnTo>
                    <a:pt x="1007808" y="2239517"/>
                  </a:lnTo>
                  <a:lnTo>
                    <a:pt x="951674" y="2232405"/>
                  </a:lnTo>
                  <a:lnTo>
                    <a:pt x="896378" y="2222500"/>
                  </a:lnTo>
                  <a:lnTo>
                    <a:pt x="842060" y="2209927"/>
                  </a:lnTo>
                  <a:lnTo>
                    <a:pt x="788784" y="2194814"/>
                  </a:lnTo>
                  <a:lnTo>
                    <a:pt x="736625" y="2177161"/>
                  </a:lnTo>
                  <a:lnTo>
                    <a:pt x="685584" y="2157095"/>
                  </a:lnTo>
                  <a:lnTo>
                    <a:pt x="587502" y="2109851"/>
                  </a:lnTo>
                  <a:lnTo>
                    <a:pt x="494944" y="2053589"/>
                  </a:lnTo>
                  <a:lnTo>
                    <a:pt x="408520" y="1988947"/>
                  </a:lnTo>
                  <a:lnTo>
                    <a:pt x="328803" y="1916429"/>
                  </a:lnTo>
                  <a:lnTo>
                    <a:pt x="256349" y="1836801"/>
                  </a:lnTo>
                  <a:lnTo>
                    <a:pt x="191719" y="1750314"/>
                  </a:lnTo>
                  <a:lnTo>
                    <a:pt x="135496" y="1657730"/>
                  </a:lnTo>
                  <a:lnTo>
                    <a:pt x="88239" y="1559687"/>
                  </a:lnTo>
                  <a:lnTo>
                    <a:pt x="68122" y="1508633"/>
                  </a:lnTo>
                  <a:lnTo>
                    <a:pt x="50469" y="1456563"/>
                  </a:lnTo>
                  <a:lnTo>
                    <a:pt x="35344" y="1403223"/>
                  </a:lnTo>
                  <a:lnTo>
                    <a:pt x="22809" y="1348866"/>
                  </a:lnTo>
                  <a:lnTo>
                    <a:pt x="12928" y="1293622"/>
                  </a:lnTo>
                  <a:lnTo>
                    <a:pt x="5791" y="1237488"/>
                  </a:lnTo>
                  <a:lnTo>
                    <a:pt x="1460" y="1180464"/>
                  </a:lnTo>
                  <a:lnTo>
                    <a:pt x="0" y="1122679"/>
                  </a:lnTo>
                  <a:lnTo>
                    <a:pt x="1460" y="1064895"/>
                  </a:lnTo>
                  <a:lnTo>
                    <a:pt x="5791" y="1007872"/>
                  </a:lnTo>
                  <a:lnTo>
                    <a:pt x="12928" y="951738"/>
                  </a:lnTo>
                  <a:lnTo>
                    <a:pt x="22809" y="896492"/>
                  </a:lnTo>
                  <a:lnTo>
                    <a:pt x="35344" y="842137"/>
                  </a:lnTo>
                  <a:lnTo>
                    <a:pt x="50469" y="788797"/>
                  </a:lnTo>
                  <a:lnTo>
                    <a:pt x="68122" y="736726"/>
                  </a:lnTo>
                  <a:lnTo>
                    <a:pt x="88239" y="685673"/>
                  </a:lnTo>
                  <a:lnTo>
                    <a:pt x="135496" y="587628"/>
                  </a:lnTo>
                  <a:lnTo>
                    <a:pt x="191719" y="495046"/>
                  </a:lnTo>
                  <a:lnTo>
                    <a:pt x="256349" y="408559"/>
                  </a:lnTo>
                  <a:lnTo>
                    <a:pt x="328803" y="328929"/>
                  </a:lnTo>
                  <a:lnTo>
                    <a:pt x="408520" y="256412"/>
                  </a:lnTo>
                  <a:lnTo>
                    <a:pt x="494944" y="191770"/>
                  </a:lnTo>
                  <a:lnTo>
                    <a:pt x="587502" y="135509"/>
                  </a:lnTo>
                  <a:lnTo>
                    <a:pt x="685584" y="88264"/>
                  </a:lnTo>
                  <a:lnTo>
                    <a:pt x="736625" y="68199"/>
                  </a:lnTo>
                  <a:lnTo>
                    <a:pt x="788784" y="50546"/>
                  </a:lnTo>
                  <a:lnTo>
                    <a:pt x="842060" y="35433"/>
                  </a:lnTo>
                  <a:lnTo>
                    <a:pt x="896378" y="22860"/>
                  </a:lnTo>
                  <a:lnTo>
                    <a:pt x="951674" y="12953"/>
                  </a:lnTo>
                  <a:lnTo>
                    <a:pt x="1007808" y="5841"/>
                  </a:lnTo>
                  <a:lnTo>
                    <a:pt x="1064831" y="1524"/>
                  </a:lnTo>
                  <a:lnTo>
                    <a:pt x="1122616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6108" y="1050289"/>
              <a:ext cx="2162555" cy="2164079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7400" y="1072133"/>
              <a:ext cx="2147316" cy="214731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4837" y="1157046"/>
              <a:ext cx="2107692" cy="2107691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37" name="object 13">
              <a:extLst>
                <a:ext uri="{FF2B5EF4-FFF2-40B4-BE49-F238E27FC236}">
                  <a16:creationId xmlns:a16="http://schemas.microsoft.com/office/drawing/2014/main" id="{BF6C900A-E976-45D3-B425-53874850283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39427" y="4240959"/>
              <a:ext cx="2157983" cy="2159507"/>
            </a:xfrm>
            <a:prstGeom prst="rect">
              <a:avLst/>
            </a:prstGeom>
          </p:spPr>
        </p:pic>
        <p:sp>
          <p:nvSpPr>
            <p:cNvPr id="38" name="object 14">
              <a:extLst>
                <a:ext uri="{FF2B5EF4-FFF2-40B4-BE49-F238E27FC236}">
                  <a16:creationId xmlns:a16="http://schemas.microsoft.com/office/drawing/2014/main" id="{4FBA22E8-0B51-4622-BC76-20D81887773D}"/>
                </a:ext>
              </a:extLst>
            </p:cNvPr>
            <p:cNvSpPr/>
            <p:nvPr/>
          </p:nvSpPr>
          <p:spPr>
            <a:xfrm>
              <a:off x="9134600" y="4236133"/>
              <a:ext cx="2167890" cy="2169160"/>
            </a:xfrm>
            <a:custGeom>
              <a:avLst/>
              <a:gdLst/>
              <a:ahLst/>
              <a:cxnLst/>
              <a:rect l="l" t="t" r="r" b="b"/>
              <a:pathLst>
                <a:path w="2167890" h="2169160">
                  <a:moveTo>
                    <a:pt x="1083818" y="0"/>
                  </a:moveTo>
                  <a:lnTo>
                    <a:pt x="1139571" y="1523"/>
                  </a:lnTo>
                  <a:lnTo>
                    <a:pt x="1194562" y="5714"/>
                  </a:lnTo>
                  <a:lnTo>
                    <a:pt x="1248918" y="12572"/>
                  </a:lnTo>
                  <a:lnTo>
                    <a:pt x="1302257" y="22097"/>
                  </a:lnTo>
                  <a:lnTo>
                    <a:pt x="1354708" y="34162"/>
                  </a:lnTo>
                  <a:lnTo>
                    <a:pt x="1406144" y="48767"/>
                  </a:lnTo>
                  <a:lnTo>
                    <a:pt x="1456435" y="65912"/>
                  </a:lnTo>
                  <a:lnTo>
                    <a:pt x="1505712" y="85343"/>
                  </a:lnTo>
                  <a:lnTo>
                    <a:pt x="1600453" y="130936"/>
                  </a:lnTo>
                  <a:lnTo>
                    <a:pt x="1689734" y="185292"/>
                  </a:lnTo>
                  <a:lnTo>
                    <a:pt x="1773174" y="247650"/>
                  </a:lnTo>
                  <a:lnTo>
                    <a:pt x="1850135" y="317753"/>
                  </a:lnTo>
                  <a:lnTo>
                    <a:pt x="1920113" y="394715"/>
                  </a:lnTo>
                  <a:lnTo>
                    <a:pt x="1982470" y="478154"/>
                  </a:lnTo>
                  <a:lnTo>
                    <a:pt x="2036826" y="567689"/>
                  </a:lnTo>
                  <a:lnTo>
                    <a:pt x="2082419" y="662431"/>
                  </a:lnTo>
                  <a:lnTo>
                    <a:pt x="2101850" y="711707"/>
                  </a:lnTo>
                  <a:lnTo>
                    <a:pt x="2118868" y="762126"/>
                  </a:lnTo>
                  <a:lnTo>
                    <a:pt x="2133473" y="813561"/>
                  </a:lnTo>
                  <a:lnTo>
                    <a:pt x="2145538" y="866013"/>
                  </a:lnTo>
                  <a:lnTo>
                    <a:pt x="2155063" y="919479"/>
                  </a:lnTo>
                  <a:lnTo>
                    <a:pt x="2161921" y="973708"/>
                  </a:lnTo>
                  <a:lnTo>
                    <a:pt x="2166112" y="1028826"/>
                  </a:lnTo>
                  <a:lnTo>
                    <a:pt x="2167635" y="1084579"/>
                  </a:lnTo>
                  <a:lnTo>
                    <a:pt x="2166112" y="1140332"/>
                  </a:lnTo>
                  <a:lnTo>
                    <a:pt x="2161921" y="1195451"/>
                  </a:lnTo>
                  <a:lnTo>
                    <a:pt x="2155063" y="1249679"/>
                  </a:lnTo>
                  <a:lnTo>
                    <a:pt x="2145538" y="1303146"/>
                  </a:lnTo>
                  <a:lnTo>
                    <a:pt x="2133473" y="1355597"/>
                  </a:lnTo>
                  <a:lnTo>
                    <a:pt x="2118868" y="1407032"/>
                  </a:lnTo>
                  <a:lnTo>
                    <a:pt x="2101850" y="1457452"/>
                  </a:lnTo>
                  <a:lnTo>
                    <a:pt x="2082419" y="1506727"/>
                  </a:lnTo>
                  <a:lnTo>
                    <a:pt x="2036826" y="1601469"/>
                  </a:lnTo>
                  <a:lnTo>
                    <a:pt x="1982470" y="1691004"/>
                  </a:lnTo>
                  <a:lnTo>
                    <a:pt x="1920113" y="1774443"/>
                  </a:lnTo>
                  <a:lnTo>
                    <a:pt x="1850135" y="1851405"/>
                  </a:lnTo>
                  <a:lnTo>
                    <a:pt x="1773174" y="1921509"/>
                  </a:lnTo>
                  <a:lnTo>
                    <a:pt x="1689734" y="1983866"/>
                  </a:lnTo>
                  <a:lnTo>
                    <a:pt x="1600453" y="2038222"/>
                  </a:lnTo>
                  <a:lnTo>
                    <a:pt x="1505712" y="2083815"/>
                  </a:lnTo>
                  <a:lnTo>
                    <a:pt x="1456435" y="2103246"/>
                  </a:lnTo>
                  <a:lnTo>
                    <a:pt x="1406144" y="2120391"/>
                  </a:lnTo>
                  <a:lnTo>
                    <a:pt x="1354708" y="2134996"/>
                  </a:lnTo>
                  <a:lnTo>
                    <a:pt x="1302257" y="2147061"/>
                  </a:lnTo>
                  <a:lnTo>
                    <a:pt x="1248918" y="2156586"/>
                  </a:lnTo>
                  <a:lnTo>
                    <a:pt x="1194562" y="2163444"/>
                  </a:lnTo>
                  <a:lnTo>
                    <a:pt x="1139571" y="2167635"/>
                  </a:lnTo>
                  <a:lnTo>
                    <a:pt x="1083818" y="2169159"/>
                  </a:lnTo>
                  <a:lnTo>
                    <a:pt x="1028065" y="2167635"/>
                  </a:lnTo>
                  <a:lnTo>
                    <a:pt x="973074" y="2163444"/>
                  </a:lnTo>
                  <a:lnTo>
                    <a:pt x="918718" y="2156586"/>
                  </a:lnTo>
                  <a:lnTo>
                    <a:pt x="865377" y="2147061"/>
                  </a:lnTo>
                  <a:lnTo>
                    <a:pt x="812926" y="2134996"/>
                  </a:lnTo>
                  <a:lnTo>
                    <a:pt x="761492" y="2120391"/>
                  </a:lnTo>
                  <a:lnTo>
                    <a:pt x="711200" y="2103246"/>
                  </a:lnTo>
                  <a:lnTo>
                    <a:pt x="661924" y="2083815"/>
                  </a:lnTo>
                  <a:lnTo>
                    <a:pt x="567181" y="2038222"/>
                  </a:lnTo>
                  <a:lnTo>
                    <a:pt x="477900" y="1983866"/>
                  </a:lnTo>
                  <a:lnTo>
                    <a:pt x="394462" y="1921509"/>
                  </a:lnTo>
                  <a:lnTo>
                    <a:pt x="317500" y="1851405"/>
                  </a:lnTo>
                  <a:lnTo>
                    <a:pt x="247523" y="1774443"/>
                  </a:lnTo>
                  <a:lnTo>
                    <a:pt x="185166" y="1691004"/>
                  </a:lnTo>
                  <a:lnTo>
                    <a:pt x="130809" y="1601469"/>
                  </a:lnTo>
                  <a:lnTo>
                    <a:pt x="85217" y="1506727"/>
                  </a:lnTo>
                  <a:lnTo>
                    <a:pt x="65785" y="1457452"/>
                  </a:lnTo>
                  <a:lnTo>
                    <a:pt x="48768" y="1407032"/>
                  </a:lnTo>
                  <a:lnTo>
                    <a:pt x="34163" y="1355597"/>
                  </a:lnTo>
                  <a:lnTo>
                    <a:pt x="22098" y="1303146"/>
                  </a:lnTo>
                  <a:lnTo>
                    <a:pt x="12573" y="1249679"/>
                  </a:lnTo>
                  <a:lnTo>
                    <a:pt x="5715" y="1195451"/>
                  </a:lnTo>
                  <a:lnTo>
                    <a:pt x="1524" y="1140332"/>
                  </a:lnTo>
                  <a:lnTo>
                    <a:pt x="0" y="1084579"/>
                  </a:lnTo>
                  <a:lnTo>
                    <a:pt x="1524" y="1028826"/>
                  </a:lnTo>
                  <a:lnTo>
                    <a:pt x="5715" y="973708"/>
                  </a:lnTo>
                  <a:lnTo>
                    <a:pt x="12573" y="919479"/>
                  </a:lnTo>
                  <a:lnTo>
                    <a:pt x="22098" y="866013"/>
                  </a:lnTo>
                  <a:lnTo>
                    <a:pt x="34163" y="813561"/>
                  </a:lnTo>
                  <a:lnTo>
                    <a:pt x="48768" y="762126"/>
                  </a:lnTo>
                  <a:lnTo>
                    <a:pt x="65785" y="711707"/>
                  </a:lnTo>
                  <a:lnTo>
                    <a:pt x="85217" y="662431"/>
                  </a:lnTo>
                  <a:lnTo>
                    <a:pt x="130809" y="567689"/>
                  </a:lnTo>
                  <a:lnTo>
                    <a:pt x="185166" y="478154"/>
                  </a:lnTo>
                  <a:lnTo>
                    <a:pt x="247523" y="394715"/>
                  </a:lnTo>
                  <a:lnTo>
                    <a:pt x="317500" y="317753"/>
                  </a:lnTo>
                  <a:lnTo>
                    <a:pt x="394462" y="247650"/>
                  </a:lnTo>
                  <a:lnTo>
                    <a:pt x="477900" y="185292"/>
                  </a:lnTo>
                  <a:lnTo>
                    <a:pt x="567181" y="130936"/>
                  </a:lnTo>
                  <a:lnTo>
                    <a:pt x="661924" y="85343"/>
                  </a:lnTo>
                  <a:lnTo>
                    <a:pt x="711200" y="65912"/>
                  </a:lnTo>
                  <a:lnTo>
                    <a:pt x="761492" y="48767"/>
                  </a:lnTo>
                  <a:lnTo>
                    <a:pt x="812926" y="34162"/>
                  </a:lnTo>
                  <a:lnTo>
                    <a:pt x="865377" y="22097"/>
                  </a:lnTo>
                  <a:lnTo>
                    <a:pt x="918718" y="12572"/>
                  </a:lnTo>
                  <a:lnTo>
                    <a:pt x="973074" y="5714"/>
                  </a:lnTo>
                  <a:lnTo>
                    <a:pt x="1028065" y="1523"/>
                  </a:lnTo>
                  <a:lnTo>
                    <a:pt x="1083818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887775" y="6426835"/>
            <a:ext cx="729615" cy="43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020">
              <a:lnSpc>
                <a:spcPct val="102299"/>
              </a:lnSpc>
              <a:spcBef>
                <a:spcPts val="95"/>
              </a:spcBef>
            </a:pP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Dust</a:t>
            </a:r>
            <a:r>
              <a:rPr sz="1300" b="1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20" dirty="0">
                <a:solidFill>
                  <a:srgbClr val="585858"/>
                </a:solidFill>
                <a:latin typeface="Calibri"/>
                <a:cs typeface="Calibri"/>
              </a:rPr>
              <a:t>Test </a:t>
            </a:r>
            <a:r>
              <a:rPr sz="1300" b="1" spc="-10" dirty="0">
                <a:solidFill>
                  <a:srgbClr val="585858"/>
                </a:solidFill>
                <a:latin typeface="Calibri"/>
                <a:cs typeface="Calibri"/>
              </a:rPr>
              <a:t>Chambers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37971" y="6429552"/>
            <a:ext cx="1311910" cy="43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3840" marR="5080" indent="-231775">
              <a:lnSpc>
                <a:spcPct val="102299"/>
              </a:lnSpc>
              <a:spcBef>
                <a:spcPts val="95"/>
              </a:spcBef>
            </a:pP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Proof</a:t>
            </a:r>
            <a:r>
              <a:rPr sz="1300" b="1" spc="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Load</a:t>
            </a:r>
            <a:r>
              <a:rPr sz="1300" b="1" spc="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585858"/>
                </a:solidFill>
                <a:latin typeface="Calibri"/>
                <a:cs typeface="Calibri"/>
              </a:rPr>
              <a:t>Testing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On</a:t>
            </a:r>
            <a:r>
              <a:rPr sz="13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All</a:t>
            </a:r>
            <a:r>
              <a:rPr sz="1300" b="1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585858"/>
                </a:solidFill>
                <a:latin typeface="Calibri"/>
                <a:cs typeface="Calibri"/>
              </a:rPr>
              <a:t>Lines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40051" y="6437107"/>
            <a:ext cx="2057400" cy="2092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4995" marR="5080" indent="-582930">
              <a:lnSpc>
                <a:spcPct val="102299"/>
              </a:lnSpc>
              <a:spcBef>
                <a:spcPts val="95"/>
              </a:spcBef>
            </a:pP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Inner</a:t>
            </a:r>
            <a:r>
              <a:rPr sz="1300" b="1" spc="7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585858"/>
                </a:solidFill>
                <a:latin typeface="Calibri"/>
                <a:cs typeface="Calibri"/>
              </a:rPr>
              <a:t>Torsional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Load</a:t>
            </a:r>
            <a:r>
              <a:rPr sz="1300" b="1" spc="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585858"/>
                </a:solidFill>
                <a:latin typeface="Calibri"/>
                <a:cs typeface="Calibri"/>
              </a:rPr>
              <a:t>Testing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32321" y="6427419"/>
            <a:ext cx="189293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Salt</a:t>
            </a:r>
            <a:r>
              <a:rPr sz="1300" b="1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Spray</a:t>
            </a:r>
            <a:r>
              <a:rPr sz="13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585858"/>
                </a:solidFill>
                <a:latin typeface="Calibri"/>
                <a:cs typeface="Calibri"/>
              </a:rPr>
              <a:t>Testing</a:t>
            </a:r>
            <a:r>
              <a:rPr sz="13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585858"/>
                </a:solidFill>
                <a:latin typeface="Calibri"/>
                <a:cs typeface="Calibri"/>
              </a:rPr>
              <a:t>Machine</a:t>
            </a:r>
            <a:endParaRPr sz="1300" dirty="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76821" y="4137406"/>
            <a:ext cx="8048435" cy="2228647"/>
            <a:chOff x="476821" y="4137406"/>
            <a:chExt cx="8048435" cy="2228647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46525" y="4148837"/>
              <a:ext cx="2147316" cy="214731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583" y="4142232"/>
              <a:ext cx="2157983" cy="215798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76821" y="4137406"/>
              <a:ext cx="2167890" cy="2167890"/>
            </a:xfrm>
            <a:custGeom>
              <a:avLst/>
              <a:gdLst/>
              <a:ahLst/>
              <a:cxnLst/>
              <a:rect l="l" t="t" r="r" b="b"/>
              <a:pathLst>
                <a:path w="2167890" h="2167890">
                  <a:moveTo>
                    <a:pt x="1083754" y="0"/>
                  </a:moveTo>
                  <a:lnTo>
                    <a:pt x="1139507" y="1524"/>
                  </a:lnTo>
                  <a:lnTo>
                    <a:pt x="1194498" y="5715"/>
                  </a:lnTo>
                  <a:lnTo>
                    <a:pt x="1248854" y="12573"/>
                  </a:lnTo>
                  <a:lnTo>
                    <a:pt x="1302194" y="22098"/>
                  </a:lnTo>
                  <a:lnTo>
                    <a:pt x="1354645" y="34163"/>
                  </a:lnTo>
                  <a:lnTo>
                    <a:pt x="1406080" y="48768"/>
                  </a:lnTo>
                  <a:lnTo>
                    <a:pt x="1456372" y="65786"/>
                  </a:lnTo>
                  <a:lnTo>
                    <a:pt x="1505648" y="85217"/>
                  </a:lnTo>
                  <a:lnTo>
                    <a:pt x="1600390" y="130810"/>
                  </a:lnTo>
                  <a:lnTo>
                    <a:pt x="1689671" y="185166"/>
                  </a:lnTo>
                  <a:lnTo>
                    <a:pt x="1773110" y="247523"/>
                  </a:lnTo>
                  <a:lnTo>
                    <a:pt x="1850072" y="317500"/>
                  </a:lnTo>
                  <a:lnTo>
                    <a:pt x="1920049" y="394462"/>
                  </a:lnTo>
                  <a:lnTo>
                    <a:pt x="1982406" y="477901"/>
                  </a:lnTo>
                  <a:lnTo>
                    <a:pt x="2036762" y="567182"/>
                  </a:lnTo>
                  <a:lnTo>
                    <a:pt x="2082355" y="661924"/>
                  </a:lnTo>
                  <a:lnTo>
                    <a:pt x="2101786" y="711200"/>
                  </a:lnTo>
                  <a:lnTo>
                    <a:pt x="2118804" y="761492"/>
                  </a:lnTo>
                  <a:lnTo>
                    <a:pt x="2133409" y="812927"/>
                  </a:lnTo>
                  <a:lnTo>
                    <a:pt x="2145474" y="865378"/>
                  </a:lnTo>
                  <a:lnTo>
                    <a:pt x="2154999" y="918718"/>
                  </a:lnTo>
                  <a:lnTo>
                    <a:pt x="2161857" y="973074"/>
                  </a:lnTo>
                  <a:lnTo>
                    <a:pt x="2166048" y="1028065"/>
                  </a:lnTo>
                  <a:lnTo>
                    <a:pt x="2167572" y="1083818"/>
                  </a:lnTo>
                  <a:lnTo>
                    <a:pt x="2166048" y="1139571"/>
                  </a:lnTo>
                  <a:lnTo>
                    <a:pt x="2161857" y="1194562"/>
                  </a:lnTo>
                  <a:lnTo>
                    <a:pt x="2154999" y="1248918"/>
                  </a:lnTo>
                  <a:lnTo>
                    <a:pt x="2145474" y="1302258"/>
                  </a:lnTo>
                  <a:lnTo>
                    <a:pt x="2133409" y="1354709"/>
                  </a:lnTo>
                  <a:lnTo>
                    <a:pt x="2118804" y="1406144"/>
                  </a:lnTo>
                  <a:lnTo>
                    <a:pt x="2101786" y="1456448"/>
                  </a:lnTo>
                  <a:lnTo>
                    <a:pt x="2082355" y="1505724"/>
                  </a:lnTo>
                  <a:lnTo>
                    <a:pt x="2036762" y="1600403"/>
                  </a:lnTo>
                  <a:lnTo>
                    <a:pt x="1982406" y="1689760"/>
                  </a:lnTo>
                  <a:lnTo>
                    <a:pt x="1920049" y="1773186"/>
                  </a:lnTo>
                  <a:lnTo>
                    <a:pt x="1850072" y="1850148"/>
                  </a:lnTo>
                  <a:lnTo>
                    <a:pt x="1773110" y="1920100"/>
                  </a:lnTo>
                  <a:lnTo>
                    <a:pt x="1689671" y="1982482"/>
                  </a:lnTo>
                  <a:lnTo>
                    <a:pt x="1600390" y="2036775"/>
                  </a:lnTo>
                  <a:lnTo>
                    <a:pt x="1505648" y="2082380"/>
                  </a:lnTo>
                  <a:lnTo>
                    <a:pt x="1456372" y="2101811"/>
                  </a:lnTo>
                  <a:lnTo>
                    <a:pt x="1406080" y="2118855"/>
                  </a:lnTo>
                  <a:lnTo>
                    <a:pt x="1354645" y="2133447"/>
                  </a:lnTo>
                  <a:lnTo>
                    <a:pt x="1302194" y="2145550"/>
                  </a:lnTo>
                  <a:lnTo>
                    <a:pt x="1248854" y="2155088"/>
                  </a:lnTo>
                  <a:lnTo>
                    <a:pt x="1194498" y="2161984"/>
                  </a:lnTo>
                  <a:lnTo>
                    <a:pt x="1139507" y="2166162"/>
                  </a:lnTo>
                  <a:lnTo>
                    <a:pt x="1083754" y="2167572"/>
                  </a:lnTo>
                  <a:lnTo>
                    <a:pt x="1028001" y="2166162"/>
                  </a:lnTo>
                  <a:lnTo>
                    <a:pt x="973010" y="2161984"/>
                  </a:lnTo>
                  <a:lnTo>
                    <a:pt x="918654" y="2155088"/>
                  </a:lnTo>
                  <a:lnTo>
                    <a:pt x="865314" y="2145550"/>
                  </a:lnTo>
                  <a:lnTo>
                    <a:pt x="812863" y="2133447"/>
                  </a:lnTo>
                  <a:lnTo>
                    <a:pt x="761479" y="2118855"/>
                  </a:lnTo>
                  <a:lnTo>
                    <a:pt x="711123" y="2101811"/>
                  </a:lnTo>
                  <a:lnTo>
                    <a:pt x="661847" y="2082380"/>
                  </a:lnTo>
                  <a:lnTo>
                    <a:pt x="567169" y="2036775"/>
                  </a:lnTo>
                  <a:lnTo>
                    <a:pt x="477812" y="1982482"/>
                  </a:lnTo>
                  <a:lnTo>
                    <a:pt x="394385" y="1920100"/>
                  </a:lnTo>
                  <a:lnTo>
                    <a:pt x="317423" y="1850148"/>
                  </a:lnTo>
                  <a:lnTo>
                    <a:pt x="247472" y="1773186"/>
                  </a:lnTo>
                  <a:lnTo>
                    <a:pt x="185089" y="1689760"/>
                  </a:lnTo>
                  <a:lnTo>
                    <a:pt x="130797" y="1600403"/>
                  </a:lnTo>
                  <a:lnTo>
                    <a:pt x="85191" y="1505724"/>
                  </a:lnTo>
                  <a:lnTo>
                    <a:pt x="65760" y="1456448"/>
                  </a:lnTo>
                  <a:lnTo>
                    <a:pt x="48717" y="1406144"/>
                  </a:lnTo>
                  <a:lnTo>
                    <a:pt x="34112" y="1354709"/>
                  </a:lnTo>
                  <a:lnTo>
                    <a:pt x="22021" y="1302258"/>
                  </a:lnTo>
                  <a:lnTo>
                    <a:pt x="12484" y="1248918"/>
                  </a:lnTo>
                  <a:lnTo>
                    <a:pt x="5587" y="1194562"/>
                  </a:lnTo>
                  <a:lnTo>
                    <a:pt x="1409" y="1139571"/>
                  </a:lnTo>
                  <a:lnTo>
                    <a:pt x="0" y="1083818"/>
                  </a:lnTo>
                  <a:lnTo>
                    <a:pt x="1409" y="1028065"/>
                  </a:lnTo>
                  <a:lnTo>
                    <a:pt x="5587" y="973074"/>
                  </a:lnTo>
                  <a:lnTo>
                    <a:pt x="12484" y="918718"/>
                  </a:lnTo>
                  <a:lnTo>
                    <a:pt x="22021" y="865378"/>
                  </a:lnTo>
                  <a:lnTo>
                    <a:pt x="34112" y="812927"/>
                  </a:lnTo>
                  <a:lnTo>
                    <a:pt x="48717" y="761492"/>
                  </a:lnTo>
                  <a:lnTo>
                    <a:pt x="65760" y="711200"/>
                  </a:lnTo>
                  <a:lnTo>
                    <a:pt x="85191" y="661924"/>
                  </a:lnTo>
                  <a:lnTo>
                    <a:pt x="130797" y="567182"/>
                  </a:lnTo>
                  <a:lnTo>
                    <a:pt x="185089" y="477901"/>
                  </a:lnTo>
                  <a:lnTo>
                    <a:pt x="247472" y="394462"/>
                  </a:lnTo>
                  <a:lnTo>
                    <a:pt x="317423" y="317500"/>
                  </a:lnTo>
                  <a:lnTo>
                    <a:pt x="394385" y="247523"/>
                  </a:lnTo>
                  <a:lnTo>
                    <a:pt x="477812" y="185166"/>
                  </a:lnTo>
                  <a:lnTo>
                    <a:pt x="567169" y="130810"/>
                  </a:lnTo>
                  <a:lnTo>
                    <a:pt x="661847" y="85217"/>
                  </a:lnTo>
                  <a:lnTo>
                    <a:pt x="711123" y="65786"/>
                  </a:lnTo>
                  <a:lnTo>
                    <a:pt x="761479" y="48768"/>
                  </a:lnTo>
                  <a:lnTo>
                    <a:pt x="812863" y="34163"/>
                  </a:lnTo>
                  <a:lnTo>
                    <a:pt x="865314" y="22098"/>
                  </a:lnTo>
                  <a:lnTo>
                    <a:pt x="918654" y="12573"/>
                  </a:lnTo>
                  <a:lnTo>
                    <a:pt x="973010" y="5715"/>
                  </a:lnTo>
                  <a:lnTo>
                    <a:pt x="1028001" y="1524"/>
                  </a:lnTo>
                  <a:lnTo>
                    <a:pt x="1083754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00800" y="4241597"/>
              <a:ext cx="2124456" cy="212445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745998" y="257893"/>
            <a:ext cx="9690353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dirty="0">
                <a:solidFill>
                  <a:srgbClr val="034EA1"/>
                </a:solidFill>
              </a:rPr>
              <a:t>Endurance Test Machines for Product </a:t>
            </a:r>
            <a:r>
              <a:rPr lang="en-US" sz="3700" b="1" dirty="0">
                <a:solidFill>
                  <a:srgbClr val="034EA1"/>
                </a:solidFill>
              </a:rPr>
              <a:t>V</a:t>
            </a:r>
            <a:r>
              <a:rPr sz="3700" b="1" dirty="0">
                <a:solidFill>
                  <a:srgbClr val="034EA1"/>
                </a:solidFill>
              </a:rPr>
              <a:t>alidation.</a:t>
            </a:r>
          </a:p>
        </p:txBody>
      </p:sp>
      <p:sp>
        <p:nvSpPr>
          <p:cNvPr id="35" name="object 3">
            <a:extLst>
              <a:ext uri="{FF2B5EF4-FFF2-40B4-BE49-F238E27FC236}">
                <a16:creationId xmlns:a16="http://schemas.microsoft.com/office/drawing/2014/main" id="{C075E4BC-E8FB-442B-B294-FE8005E53522}"/>
              </a:ext>
            </a:extLst>
          </p:cNvPr>
          <p:cNvSpPr/>
          <p:nvPr/>
        </p:nvSpPr>
        <p:spPr>
          <a:xfrm>
            <a:off x="589280" y="181686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62A4373-B39D-470B-A5FC-1FFC227432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6945630" y="4997958"/>
            <a:ext cx="1602105" cy="12515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35"/>
              </a:spcBef>
            </a:pP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Pantnagar</a:t>
            </a:r>
            <a:endParaRPr sz="2100">
              <a:latin typeface="Calibri"/>
              <a:cs typeface="Calibri"/>
            </a:endParaRPr>
          </a:p>
          <a:p>
            <a:pPr marL="12065" marR="5080" indent="3810" algn="ctr">
              <a:lnSpc>
                <a:spcPct val="101000"/>
              </a:lnSpc>
              <a:spcBef>
                <a:spcPts val="5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Uttarakhand,</a:t>
            </a:r>
            <a:r>
              <a:rPr sz="145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India,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is spread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7000</a:t>
            </a:r>
            <a:r>
              <a:rPr sz="14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sq.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metres</a:t>
            </a:r>
            <a:endParaRPr sz="14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23118" y="4936363"/>
            <a:ext cx="1602105" cy="12515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Aurangabad</a:t>
            </a:r>
            <a:endParaRPr sz="2100">
              <a:latin typeface="Calibri"/>
              <a:cs typeface="Calibri"/>
            </a:endParaRPr>
          </a:p>
          <a:p>
            <a:pPr marL="12700" marR="5080" indent="3810" algn="ctr">
              <a:lnSpc>
                <a:spcPct val="101000"/>
              </a:lnSpc>
              <a:spcBef>
                <a:spcPts val="5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Maharashtra,</a:t>
            </a:r>
            <a:r>
              <a:rPr sz="145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India,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is spread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5200</a:t>
            </a:r>
            <a:r>
              <a:rPr sz="14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sq.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metres</a:t>
            </a:r>
            <a:endParaRPr sz="14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66896" y="4916350"/>
            <a:ext cx="1722755" cy="152844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10"/>
              </a:spcBef>
            </a:pP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Bilimora</a:t>
            </a:r>
            <a:endParaRPr sz="32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South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Gujarat,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India,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spread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6300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sq.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metres</a:t>
            </a:r>
            <a:endParaRPr sz="16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74536" y="-29497"/>
            <a:ext cx="8974264" cy="1005582"/>
          </a:xfrm>
          <a:prstGeom prst="rect">
            <a:avLst/>
          </a:prstGeom>
        </p:spPr>
        <p:txBody>
          <a:bodyPr vert="horz" wrap="square" lIns="0" tIns="431977" rIns="0" bIns="0" rtlCol="0">
            <a:spAutoFit/>
          </a:bodyPr>
          <a:lstStyle/>
          <a:p>
            <a:pPr marL="394335" algn="l">
              <a:lnSpc>
                <a:spcPct val="100000"/>
              </a:lnSpc>
              <a:spcBef>
                <a:spcPts val="130"/>
              </a:spcBef>
            </a:pPr>
            <a:r>
              <a:rPr lang="en-US" sz="3700" b="1" spc="-10" dirty="0">
                <a:solidFill>
                  <a:srgbClr val="034EA1"/>
                </a:solidFill>
                <a:latin typeface="Calibri"/>
                <a:cs typeface="Calibri"/>
              </a:rPr>
              <a:t>Types Of Outer Casing For Push Pull Cables</a:t>
            </a:r>
            <a:endParaRPr sz="370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86643" y="30480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CA6B6D-4629-48AF-87E5-C26E2DFC1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360223"/>
              </p:ext>
            </p:extLst>
          </p:nvPr>
        </p:nvGraphicFramePr>
        <p:xfrm>
          <a:off x="1111045" y="1641987"/>
          <a:ext cx="9733936" cy="44343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733936">
                  <a:extLst>
                    <a:ext uri="{9D8B030D-6E8A-4147-A177-3AD203B41FA5}">
                      <a16:colId xmlns:a16="http://schemas.microsoft.com/office/drawing/2014/main" val="884289310"/>
                    </a:ext>
                  </a:extLst>
                </a:gridCol>
              </a:tblGrid>
              <a:tr h="4434348">
                <a:tc>
                  <a:txBody>
                    <a:bodyPr/>
                    <a:lstStyle/>
                    <a:p>
                      <a:endParaRPr lang="gu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503793"/>
                  </a:ext>
                </a:extLst>
              </a:tr>
            </a:tbl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3DAEB07-8CF6-406F-9AA2-1DF3C9B3BB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17720"/>
              </p:ext>
            </p:extLst>
          </p:nvPr>
        </p:nvGraphicFramePr>
        <p:xfrm>
          <a:off x="723514" y="1601839"/>
          <a:ext cx="11181952" cy="482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352035" imgH="5326406" progId="Excel.Sheet.12">
                  <p:embed/>
                </p:oleObj>
              </mc:Choice>
              <mc:Fallback>
                <p:oleObj name="Worksheet" r:id="rId2" imgW="12352035" imgH="5326406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3DAEB07-8CF6-406F-9AA2-1DF3C9B3BB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23514" y="1601839"/>
                        <a:ext cx="11181952" cy="4825750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E00D72DB-02CD-4694-88A2-7452E166CC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48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6945630" y="4997958"/>
            <a:ext cx="1602105" cy="12515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35"/>
              </a:spcBef>
            </a:pP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Pantnagar</a:t>
            </a:r>
            <a:endParaRPr sz="2100">
              <a:latin typeface="Calibri"/>
              <a:cs typeface="Calibri"/>
            </a:endParaRPr>
          </a:p>
          <a:p>
            <a:pPr marL="12065" marR="5080" indent="3810" algn="ctr">
              <a:lnSpc>
                <a:spcPct val="101000"/>
              </a:lnSpc>
              <a:spcBef>
                <a:spcPts val="5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Uttarakhand,</a:t>
            </a:r>
            <a:r>
              <a:rPr sz="145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India,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is spread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7000</a:t>
            </a:r>
            <a:r>
              <a:rPr sz="14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sq.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metres</a:t>
            </a:r>
            <a:endParaRPr sz="14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23118" y="4936363"/>
            <a:ext cx="1602105" cy="12515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Aurangabad</a:t>
            </a:r>
            <a:endParaRPr sz="2100">
              <a:latin typeface="Calibri"/>
              <a:cs typeface="Calibri"/>
            </a:endParaRPr>
          </a:p>
          <a:p>
            <a:pPr marL="12700" marR="5080" indent="3810" algn="ctr">
              <a:lnSpc>
                <a:spcPct val="101000"/>
              </a:lnSpc>
              <a:spcBef>
                <a:spcPts val="5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Maharashtra,</a:t>
            </a:r>
            <a:r>
              <a:rPr sz="145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India,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is spread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5200</a:t>
            </a:r>
            <a:r>
              <a:rPr sz="14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sq.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metres</a:t>
            </a:r>
            <a:endParaRPr sz="14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66896" y="4916350"/>
            <a:ext cx="1722755" cy="152844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10"/>
              </a:spcBef>
            </a:pP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Bilimora</a:t>
            </a:r>
            <a:endParaRPr sz="32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South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Gujarat,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India,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spread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6300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sq.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metres</a:t>
            </a:r>
            <a:endParaRPr sz="16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74536" y="-29497"/>
            <a:ext cx="8974264" cy="1005582"/>
          </a:xfrm>
          <a:prstGeom prst="rect">
            <a:avLst/>
          </a:prstGeom>
        </p:spPr>
        <p:txBody>
          <a:bodyPr vert="horz" wrap="square" lIns="0" tIns="431977" rIns="0" bIns="0" rtlCol="0">
            <a:spAutoFit/>
          </a:bodyPr>
          <a:lstStyle/>
          <a:p>
            <a:pPr marL="394335" algn="l">
              <a:lnSpc>
                <a:spcPct val="100000"/>
              </a:lnSpc>
              <a:spcBef>
                <a:spcPts val="130"/>
              </a:spcBef>
            </a:pPr>
            <a:r>
              <a:rPr lang="en-US" sz="3700" b="1" spc="-10" dirty="0">
                <a:solidFill>
                  <a:srgbClr val="034EA1"/>
                </a:solidFill>
                <a:latin typeface="Calibri"/>
                <a:cs typeface="Calibri"/>
              </a:rPr>
              <a:t>Types Of Outer Casing For Push Pull Cables</a:t>
            </a:r>
            <a:endParaRPr sz="370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86643" y="30480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CA6B6D-4629-48AF-87E5-C26E2DFC140B}"/>
              </a:ext>
            </a:extLst>
          </p:cNvPr>
          <p:cNvGraphicFramePr>
            <a:graphicFrameLocks noGrp="1"/>
          </p:cNvGraphicFramePr>
          <p:nvPr/>
        </p:nvGraphicFramePr>
        <p:xfrm>
          <a:off x="1111045" y="1641987"/>
          <a:ext cx="9733936" cy="44343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733936">
                  <a:extLst>
                    <a:ext uri="{9D8B030D-6E8A-4147-A177-3AD203B41FA5}">
                      <a16:colId xmlns:a16="http://schemas.microsoft.com/office/drawing/2014/main" val="884289310"/>
                    </a:ext>
                  </a:extLst>
                </a:gridCol>
              </a:tblGrid>
              <a:tr h="4434348">
                <a:tc>
                  <a:txBody>
                    <a:bodyPr/>
                    <a:lstStyle/>
                    <a:p>
                      <a:endParaRPr lang="gu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50379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E50E44C-C6EB-465C-A5FC-0184026D8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0D24C3A-FA26-47D3-95B3-7DC4864D67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932832"/>
              </p:ext>
            </p:extLst>
          </p:nvPr>
        </p:nvGraphicFramePr>
        <p:xfrm>
          <a:off x="686643" y="1609822"/>
          <a:ext cx="11301254" cy="4943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2176849" imgH="5326406" progId="Excel.Sheet.12">
                  <p:embed/>
                </p:oleObj>
              </mc:Choice>
              <mc:Fallback>
                <p:oleObj name="Worksheet" r:id="rId3" imgW="12176849" imgH="5326406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0D24C3A-FA26-47D3-95B3-7DC4864D67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6643" y="1609822"/>
                        <a:ext cx="11301254" cy="4943378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1530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6945630" y="4997958"/>
            <a:ext cx="1602105" cy="12515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35"/>
              </a:spcBef>
            </a:pP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Pantnagar</a:t>
            </a:r>
            <a:endParaRPr sz="2100">
              <a:latin typeface="Calibri"/>
              <a:cs typeface="Calibri"/>
            </a:endParaRPr>
          </a:p>
          <a:p>
            <a:pPr marL="12065" marR="5080" indent="3810" algn="ctr">
              <a:lnSpc>
                <a:spcPct val="101000"/>
              </a:lnSpc>
              <a:spcBef>
                <a:spcPts val="5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Uttarakhand,</a:t>
            </a:r>
            <a:r>
              <a:rPr sz="145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India,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is spread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7000</a:t>
            </a:r>
            <a:r>
              <a:rPr sz="14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sq.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metres</a:t>
            </a:r>
            <a:endParaRPr sz="14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23118" y="4936363"/>
            <a:ext cx="1602105" cy="12515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Aurangabad</a:t>
            </a:r>
            <a:endParaRPr sz="2100">
              <a:latin typeface="Calibri"/>
              <a:cs typeface="Calibri"/>
            </a:endParaRPr>
          </a:p>
          <a:p>
            <a:pPr marL="12700" marR="5080" indent="3810" algn="ctr">
              <a:lnSpc>
                <a:spcPct val="101000"/>
              </a:lnSpc>
              <a:spcBef>
                <a:spcPts val="5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Maharashtra,</a:t>
            </a:r>
            <a:r>
              <a:rPr sz="145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India,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is spread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5200</a:t>
            </a:r>
            <a:r>
              <a:rPr sz="14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sq.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metres</a:t>
            </a:r>
            <a:endParaRPr sz="14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66896" y="4916350"/>
            <a:ext cx="1722755" cy="152844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10"/>
              </a:spcBef>
            </a:pP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Bilimora</a:t>
            </a:r>
            <a:endParaRPr sz="32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South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Gujarat,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India,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spread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6300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sq.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metres</a:t>
            </a:r>
            <a:endParaRPr sz="16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74536" y="-29497"/>
            <a:ext cx="8974264" cy="1005582"/>
          </a:xfrm>
          <a:prstGeom prst="rect">
            <a:avLst/>
          </a:prstGeom>
        </p:spPr>
        <p:txBody>
          <a:bodyPr vert="horz" wrap="square" lIns="0" tIns="431977" rIns="0" bIns="0" rtlCol="0">
            <a:spAutoFit/>
          </a:bodyPr>
          <a:lstStyle/>
          <a:p>
            <a:pPr marL="394335" algn="l">
              <a:lnSpc>
                <a:spcPct val="100000"/>
              </a:lnSpc>
              <a:spcBef>
                <a:spcPts val="130"/>
              </a:spcBef>
            </a:pPr>
            <a:r>
              <a:rPr lang="en-US" sz="3700" b="1" spc="-10" dirty="0">
                <a:solidFill>
                  <a:srgbClr val="034EA1"/>
                </a:solidFill>
                <a:latin typeface="Calibri"/>
                <a:cs typeface="Calibri"/>
              </a:rPr>
              <a:t>Types Of Outer Casing For Push Pull Cables</a:t>
            </a:r>
            <a:endParaRPr sz="370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86643" y="30480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CA6B6D-4629-48AF-87E5-C26E2DFC140B}"/>
              </a:ext>
            </a:extLst>
          </p:cNvPr>
          <p:cNvGraphicFramePr>
            <a:graphicFrameLocks noGrp="1"/>
          </p:cNvGraphicFramePr>
          <p:nvPr/>
        </p:nvGraphicFramePr>
        <p:xfrm>
          <a:off x="1111045" y="1641987"/>
          <a:ext cx="9733936" cy="44343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733936">
                  <a:extLst>
                    <a:ext uri="{9D8B030D-6E8A-4147-A177-3AD203B41FA5}">
                      <a16:colId xmlns:a16="http://schemas.microsoft.com/office/drawing/2014/main" val="884289310"/>
                    </a:ext>
                  </a:extLst>
                </a:gridCol>
              </a:tblGrid>
              <a:tr h="4434348">
                <a:tc>
                  <a:txBody>
                    <a:bodyPr/>
                    <a:lstStyle/>
                    <a:p>
                      <a:endParaRPr lang="gu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50379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E50E44C-C6EB-465C-A5FC-0184026D8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95A87BC-6D32-4230-A50F-CDCF2CF511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358372"/>
              </p:ext>
            </p:extLst>
          </p:nvPr>
        </p:nvGraphicFramePr>
        <p:xfrm>
          <a:off x="2137737" y="2133600"/>
          <a:ext cx="7680552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974317" imgH="2910805" progId="Excel.Sheet.12">
                  <p:embed/>
                </p:oleObj>
              </mc:Choice>
              <mc:Fallback>
                <p:oleObj name="Worksheet" r:id="rId3" imgW="5974317" imgH="2910805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95A87BC-6D32-4230-A50F-CDCF2CF511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7737" y="2133600"/>
                        <a:ext cx="7680552" cy="3743325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8810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3016" y="218008"/>
            <a:ext cx="39128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34EA1"/>
                </a:solidFill>
                <a:latin typeface="Calibri"/>
                <a:cs typeface="Calibri"/>
              </a:rPr>
              <a:t>TYPES</a:t>
            </a:r>
            <a:r>
              <a:rPr sz="3200" b="1" spc="-2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34EA1"/>
                </a:solidFill>
                <a:latin typeface="Calibri"/>
                <a:cs typeface="Calibri"/>
              </a:rPr>
              <a:t>OF</a:t>
            </a:r>
            <a:r>
              <a:rPr sz="3200" b="1" spc="-3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34EA1"/>
                </a:solidFill>
                <a:latin typeface="Calibri"/>
                <a:cs typeface="Calibri"/>
              </a:rPr>
              <a:t>INNER</a:t>
            </a:r>
            <a:r>
              <a:rPr sz="3200" b="1" spc="-15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34EA1"/>
                </a:solidFill>
                <a:latin typeface="Calibri"/>
                <a:cs typeface="Calibri"/>
              </a:rPr>
              <a:t>CABLE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0362" y="214122"/>
            <a:ext cx="0" cy="487680"/>
          </a:xfrm>
          <a:custGeom>
            <a:avLst/>
            <a:gdLst/>
            <a:ahLst/>
            <a:cxnLst/>
            <a:rect l="l" t="t" r="r" b="b"/>
            <a:pathLst>
              <a:path h="487680">
                <a:moveTo>
                  <a:pt x="0" y="0"/>
                </a:moveTo>
                <a:lnTo>
                  <a:pt x="0" y="487679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261E584-BBAC-4E7E-8BF9-D9F019C68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5825B70-605D-46BD-A083-1C6FE47BF7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201144"/>
              </p:ext>
            </p:extLst>
          </p:nvPr>
        </p:nvGraphicFramePr>
        <p:xfrm>
          <a:off x="525106" y="1524000"/>
          <a:ext cx="11141788" cy="487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2176849" imgH="5326406" progId="Excel.Sheet.12">
                  <p:embed/>
                </p:oleObj>
              </mc:Choice>
              <mc:Fallback>
                <p:oleObj name="Worksheet" r:id="rId3" imgW="12176849" imgH="5326406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5825B70-605D-46BD-A083-1C6FE47BF7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5106" y="1524000"/>
                        <a:ext cx="11141788" cy="4873625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3016" y="218008"/>
            <a:ext cx="39128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34EA1"/>
                </a:solidFill>
                <a:latin typeface="Calibri"/>
                <a:cs typeface="Calibri"/>
              </a:rPr>
              <a:t>TYPES</a:t>
            </a:r>
            <a:r>
              <a:rPr sz="3200" b="1" spc="-2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34EA1"/>
                </a:solidFill>
                <a:latin typeface="Calibri"/>
                <a:cs typeface="Calibri"/>
              </a:rPr>
              <a:t>OF</a:t>
            </a:r>
            <a:r>
              <a:rPr sz="3200" b="1" spc="-3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34EA1"/>
                </a:solidFill>
                <a:latin typeface="Calibri"/>
                <a:cs typeface="Calibri"/>
              </a:rPr>
              <a:t>INNER</a:t>
            </a:r>
            <a:r>
              <a:rPr sz="3200" b="1" spc="-15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34EA1"/>
                </a:solidFill>
                <a:latin typeface="Calibri"/>
                <a:cs typeface="Calibri"/>
              </a:rPr>
              <a:t>CABLE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0362" y="214122"/>
            <a:ext cx="0" cy="487680"/>
          </a:xfrm>
          <a:custGeom>
            <a:avLst/>
            <a:gdLst/>
            <a:ahLst/>
            <a:cxnLst/>
            <a:rect l="l" t="t" r="r" b="b"/>
            <a:pathLst>
              <a:path h="487680">
                <a:moveTo>
                  <a:pt x="0" y="0"/>
                </a:moveTo>
                <a:lnTo>
                  <a:pt x="0" y="487679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261E584-BBAC-4E7E-8BF9-D9F019C68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EFDA7FA-678F-41ED-898A-E1086C595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525704"/>
              </p:ext>
            </p:extLst>
          </p:nvPr>
        </p:nvGraphicFramePr>
        <p:xfrm>
          <a:off x="2362200" y="2286000"/>
          <a:ext cx="7467600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547242" imgH="2910805" progId="Excel.Sheet.12">
                  <p:embed/>
                </p:oleObj>
              </mc:Choice>
              <mc:Fallback>
                <p:oleObj name="Worksheet" r:id="rId3" imgW="5547242" imgH="2910805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EFDA7FA-678F-41ED-898A-E1086C595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2200" y="2286000"/>
                        <a:ext cx="7467600" cy="3743325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5941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0143" y="383794"/>
            <a:ext cx="5722620" cy="1143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lang="en-US" sz="3700" b="1" spc="-10" dirty="0">
                <a:solidFill>
                  <a:srgbClr val="034EA1"/>
                </a:solidFill>
                <a:latin typeface="Calibri"/>
                <a:cs typeface="Calibri"/>
              </a:rPr>
              <a:t>Gear Shifter Cable Applications</a:t>
            </a:r>
            <a:endParaRPr sz="37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0362" y="54483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F395BA-2E79-4C57-9657-BF54E66B4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F328AC5-9196-4DE2-8CF8-4DB11A918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207895"/>
              </p:ext>
            </p:extLst>
          </p:nvPr>
        </p:nvGraphicFramePr>
        <p:xfrm>
          <a:off x="801686" y="2336958"/>
          <a:ext cx="10018714" cy="413724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94930">
                  <a:extLst>
                    <a:ext uri="{9D8B030D-6E8A-4147-A177-3AD203B41FA5}">
                      <a16:colId xmlns:a16="http://schemas.microsoft.com/office/drawing/2014/main" val="571218435"/>
                    </a:ext>
                  </a:extLst>
                </a:gridCol>
                <a:gridCol w="9023784">
                  <a:extLst>
                    <a:ext uri="{9D8B030D-6E8A-4147-A177-3AD203B41FA5}">
                      <a16:colId xmlns:a16="http://schemas.microsoft.com/office/drawing/2014/main" val="1584272906"/>
                    </a:ext>
                  </a:extLst>
                </a:gridCol>
              </a:tblGrid>
              <a:tr h="5351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Sr No</a:t>
                      </a:r>
                      <a:endParaRPr lang="en-IN" sz="2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Type Of Vehicles</a:t>
                      </a:r>
                      <a:endParaRPr lang="en-IN" sz="2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36307075"/>
                  </a:ext>
                </a:extLst>
              </a:tr>
              <a:tr h="514583">
                <a:tc>
                  <a:txBody>
                    <a:bodyPr/>
                    <a:lstStyle/>
                    <a:p>
                      <a:pPr algn="ctr" rtl="0" fontAlgn="ctr"/>
                      <a:r>
                        <a:rPr lang="gu-IN" sz="18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gu-I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Earth Moving Equipments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/>
                </a:tc>
                <a:extLst>
                  <a:ext uri="{0D108BD9-81ED-4DB2-BD59-A6C34878D82A}">
                    <a16:rowId xmlns:a16="http://schemas.microsoft.com/office/drawing/2014/main" val="3907607810"/>
                  </a:ext>
                </a:extLst>
              </a:tr>
              <a:tr h="514583">
                <a:tc>
                  <a:txBody>
                    <a:bodyPr/>
                    <a:lstStyle/>
                    <a:p>
                      <a:pPr algn="ctr" rtl="0" fontAlgn="ctr"/>
                      <a:r>
                        <a:rPr lang="gu-IN" sz="18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gu-I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Marine (Cruiser &amp; Ships)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/>
                </a:tc>
                <a:extLst>
                  <a:ext uri="{0D108BD9-81ED-4DB2-BD59-A6C34878D82A}">
                    <a16:rowId xmlns:a16="http://schemas.microsoft.com/office/drawing/2014/main" val="1225381817"/>
                  </a:ext>
                </a:extLst>
              </a:tr>
              <a:tr h="514583">
                <a:tc>
                  <a:txBody>
                    <a:bodyPr/>
                    <a:lstStyle/>
                    <a:p>
                      <a:pPr algn="ctr" rtl="0" fontAlgn="ctr"/>
                      <a:r>
                        <a:rPr lang="gu-IN" sz="18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gu-I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LCV, MCV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/>
                </a:tc>
                <a:extLst>
                  <a:ext uri="{0D108BD9-81ED-4DB2-BD59-A6C34878D82A}">
                    <a16:rowId xmlns:a16="http://schemas.microsoft.com/office/drawing/2014/main" val="1905501964"/>
                  </a:ext>
                </a:extLst>
              </a:tr>
              <a:tr h="514583">
                <a:tc>
                  <a:txBody>
                    <a:bodyPr/>
                    <a:lstStyle/>
                    <a:p>
                      <a:pPr algn="ctr" rtl="0" fontAlgn="ctr"/>
                      <a:r>
                        <a:rPr lang="gu-IN" sz="18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gu-I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Trucks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/>
                </a:tc>
                <a:extLst>
                  <a:ext uri="{0D108BD9-81ED-4DB2-BD59-A6C34878D82A}">
                    <a16:rowId xmlns:a16="http://schemas.microsoft.com/office/drawing/2014/main" val="555591733"/>
                  </a:ext>
                </a:extLst>
              </a:tr>
              <a:tr h="514583">
                <a:tc>
                  <a:txBody>
                    <a:bodyPr/>
                    <a:lstStyle/>
                    <a:p>
                      <a:pPr algn="ctr" rtl="0" fontAlgn="ctr"/>
                      <a:r>
                        <a:rPr lang="gu-IN" sz="18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gu-I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Wheeler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/>
                </a:tc>
                <a:extLst>
                  <a:ext uri="{0D108BD9-81ED-4DB2-BD59-A6C34878D82A}">
                    <a16:rowId xmlns:a16="http://schemas.microsoft.com/office/drawing/2014/main" val="2988082089"/>
                  </a:ext>
                </a:extLst>
              </a:tr>
              <a:tr h="514583">
                <a:tc>
                  <a:txBody>
                    <a:bodyPr/>
                    <a:lstStyle/>
                    <a:p>
                      <a:pPr algn="ctr" rtl="0" fontAlgn="ctr"/>
                      <a:r>
                        <a:rPr lang="gu-IN" sz="18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gu-I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Wheeler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/>
                </a:tc>
                <a:extLst>
                  <a:ext uri="{0D108BD9-81ED-4DB2-BD59-A6C34878D82A}">
                    <a16:rowId xmlns:a16="http://schemas.microsoft.com/office/drawing/2014/main" val="1997683710"/>
                  </a:ext>
                </a:extLst>
              </a:tr>
              <a:tr h="514583">
                <a:tc>
                  <a:txBody>
                    <a:bodyPr/>
                    <a:lstStyle/>
                    <a:p>
                      <a:pPr algn="ctr" rtl="0" fontAlgn="ctr"/>
                      <a:r>
                        <a:rPr lang="gu-IN" sz="18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gu-I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Tractors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/>
                </a:tc>
                <a:extLst>
                  <a:ext uri="{0D108BD9-81ED-4DB2-BD59-A6C34878D82A}">
                    <a16:rowId xmlns:a16="http://schemas.microsoft.com/office/drawing/2014/main" val="919959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42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461" y="1669095"/>
            <a:ext cx="3068891" cy="350730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0143" y="200355"/>
            <a:ext cx="4696257" cy="9188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0"/>
              </a:spcBef>
            </a:pPr>
            <a:r>
              <a:rPr sz="2900" b="1" dirty="0">
                <a:solidFill>
                  <a:srgbClr val="034EA1"/>
                </a:solidFill>
                <a:latin typeface="Calibri"/>
                <a:cs typeface="Calibri"/>
              </a:rPr>
              <a:t>OUR</a:t>
            </a:r>
            <a:r>
              <a:rPr sz="2900" b="1" spc="6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2900" b="1" spc="-10" dirty="0">
                <a:solidFill>
                  <a:srgbClr val="034EA1"/>
                </a:solidFill>
                <a:latin typeface="Calibri"/>
                <a:cs typeface="Calibri"/>
              </a:rPr>
              <a:t>PRODUCTS </a:t>
            </a:r>
            <a:br>
              <a:rPr lang="en-US" sz="2900" b="1" spc="-10" dirty="0">
                <a:solidFill>
                  <a:srgbClr val="034EA1"/>
                </a:solidFill>
                <a:latin typeface="Calibri"/>
                <a:cs typeface="Calibri"/>
              </a:rPr>
            </a:br>
            <a:r>
              <a:rPr sz="2900" b="1" dirty="0">
                <a:solidFill>
                  <a:srgbClr val="034EA1"/>
                </a:solidFill>
                <a:latin typeface="Calibri"/>
                <a:cs typeface="Calibri"/>
              </a:rPr>
              <a:t>(FOR</a:t>
            </a:r>
            <a:r>
              <a:rPr sz="2900" b="1" spc="1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2900" b="1" spc="-10" dirty="0">
                <a:solidFill>
                  <a:srgbClr val="034EA1"/>
                </a:solidFill>
                <a:latin typeface="Calibri"/>
                <a:cs typeface="Calibri"/>
              </a:rPr>
              <a:t>LCV/MCV/HCV</a:t>
            </a:r>
            <a:r>
              <a:rPr lang="en-US" sz="2900" b="1" spc="-10" dirty="0">
                <a:solidFill>
                  <a:srgbClr val="034EA1"/>
                </a:solidFill>
                <a:latin typeface="Calibri"/>
                <a:cs typeface="Calibri"/>
              </a:rPr>
              <a:t>/CE</a:t>
            </a:r>
            <a:r>
              <a:rPr sz="2900" b="1" spc="-10" dirty="0">
                <a:solidFill>
                  <a:srgbClr val="034EA1"/>
                </a:solidFill>
                <a:latin typeface="Calibri"/>
                <a:cs typeface="Calibri"/>
              </a:rPr>
              <a:t>)</a:t>
            </a:r>
            <a:endParaRPr sz="29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0362" y="28575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3837" y="5349951"/>
            <a:ext cx="2054860" cy="65889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lnSpc>
                <a:spcPct val="101899"/>
              </a:lnSpc>
              <a:spcBef>
                <a:spcPts val="85"/>
              </a:spcBef>
            </a:pPr>
            <a:r>
              <a:rPr lang="en-US" sz="2100" dirty="0">
                <a:solidFill>
                  <a:srgbClr val="034EA1"/>
                </a:solidFill>
                <a:latin typeface="Calibri"/>
                <a:cs typeface="Calibri"/>
              </a:rPr>
              <a:t>Gear Shifter Assy With Lever</a:t>
            </a:r>
            <a:endParaRPr sz="2100" dirty="0">
              <a:latin typeface="Calibri"/>
              <a:cs typeface="Calibri"/>
            </a:endParaRPr>
          </a:p>
        </p:txBody>
      </p:sp>
      <p:pic>
        <p:nvPicPr>
          <p:cNvPr id="16" name="Picture 5" descr="C:\Users\admin\AppData\Local\Microsoft\Windows\Temporary Internet Files\Content.Word\IMG-20201112-WA0011.jpg">
            <a:extLst>
              <a:ext uri="{FF2B5EF4-FFF2-40B4-BE49-F238E27FC236}">
                <a16:creationId xmlns:a16="http://schemas.microsoft.com/office/drawing/2014/main" id="{BB494F4A-0594-41E5-9CEA-1C6A75949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37520"/>
            <a:ext cx="3481302" cy="313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10">
            <a:extLst>
              <a:ext uri="{FF2B5EF4-FFF2-40B4-BE49-F238E27FC236}">
                <a16:creationId xmlns:a16="http://schemas.microsoft.com/office/drawing/2014/main" id="{1A71121B-C26C-4302-A2DE-68966B9EF95C}"/>
              </a:ext>
            </a:extLst>
          </p:cNvPr>
          <p:cNvSpPr txBox="1"/>
          <p:nvPr/>
        </p:nvSpPr>
        <p:spPr>
          <a:xfrm>
            <a:off x="5209021" y="5349951"/>
            <a:ext cx="2054860" cy="32925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5"/>
              </a:spcBef>
            </a:pPr>
            <a:r>
              <a:rPr lang="en-US" sz="2100" dirty="0">
                <a:solidFill>
                  <a:srgbClr val="034EA1"/>
                </a:solidFill>
                <a:latin typeface="Calibri"/>
                <a:cs typeface="Calibri"/>
              </a:rPr>
              <a:t>Gear Shift Cable</a:t>
            </a:r>
            <a:endParaRPr sz="2100" dirty="0">
              <a:latin typeface="Calibri"/>
              <a:cs typeface="Calibri"/>
            </a:endParaRPr>
          </a:p>
        </p:txBody>
      </p:sp>
      <p:pic>
        <p:nvPicPr>
          <p:cNvPr id="18" name="Picture 6" descr="C:\Users\admin\AppData\Local\Microsoft\Windows\Temporary Internet Files\Content.Word\IMG-20201112-WA0009.jpg">
            <a:extLst>
              <a:ext uri="{FF2B5EF4-FFF2-40B4-BE49-F238E27FC236}">
                <a16:creationId xmlns:a16="http://schemas.microsoft.com/office/drawing/2014/main" id="{B6ECCC9B-36B3-4CED-873C-B3525B20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779" y="2104844"/>
            <a:ext cx="3366897" cy="307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ject 10">
            <a:extLst>
              <a:ext uri="{FF2B5EF4-FFF2-40B4-BE49-F238E27FC236}">
                <a16:creationId xmlns:a16="http://schemas.microsoft.com/office/drawing/2014/main" id="{2086C064-DE51-4FF2-B236-B908234BBBBD}"/>
              </a:ext>
            </a:extLst>
          </p:cNvPr>
          <p:cNvSpPr txBox="1"/>
          <p:nvPr/>
        </p:nvSpPr>
        <p:spPr>
          <a:xfrm>
            <a:off x="9216775" y="5362032"/>
            <a:ext cx="2054860" cy="32925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5"/>
              </a:spcBef>
            </a:pPr>
            <a:r>
              <a:rPr lang="en-US" sz="2100" dirty="0">
                <a:solidFill>
                  <a:srgbClr val="034EA1"/>
                </a:solidFill>
                <a:latin typeface="Calibri"/>
                <a:cs typeface="Calibri"/>
              </a:rPr>
              <a:t>Gear Select Cable</a:t>
            </a:r>
            <a:endParaRPr sz="2100" dirty="0"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58349A-DA7A-817E-CB61-2D9BD61C8D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4589" y="460590"/>
            <a:ext cx="4772457" cy="1143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lang="en-US" sz="3700" b="1" dirty="0">
                <a:solidFill>
                  <a:srgbClr val="034EA1"/>
                </a:solidFill>
                <a:latin typeface="Calibri"/>
                <a:cs typeface="Calibri"/>
              </a:rPr>
              <a:t>The Joint Venture</a:t>
            </a:r>
            <a:br>
              <a:rPr lang="en-US" sz="3700" b="1" dirty="0">
                <a:solidFill>
                  <a:srgbClr val="034EA1"/>
                </a:solidFill>
                <a:latin typeface="Calibri"/>
                <a:cs typeface="Calibri"/>
              </a:rPr>
            </a:br>
            <a:r>
              <a:rPr lang="en-US" sz="3700" b="1" dirty="0">
                <a:solidFill>
                  <a:srgbClr val="034EA1"/>
                </a:solidFill>
                <a:latin typeface="Calibri"/>
                <a:cs typeface="Calibri"/>
              </a:rPr>
              <a:t>Story</a:t>
            </a:r>
            <a:endParaRPr sz="37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1509" y="54483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0622" y="1775904"/>
            <a:ext cx="7435850" cy="437299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1850" dirty="0">
                <a:solidFill>
                  <a:srgbClr val="57585B"/>
                </a:solidFill>
                <a:latin typeface="Calibri"/>
                <a:cs typeface="Calibri"/>
              </a:rPr>
              <a:t>Our</a:t>
            </a:r>
            <a:r>
              <a:rPr lang="en-US" sz="1850" spc="-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lang="en-US" sz="1850" dirty="0">
                <a:solidFill>
                  <a:srgbClr val="57585B"/>
                </a:solidFill>
                <a:latin typeface="Calibri"/>
                <a:cs typeface="Calibri"/>
              </a:rPr>
              <a:t>story</a:t>
            </a:r>
            <a:r>
              <a:rPr lang="en-US" sz="1850" spc="-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lang="en-US" sz="1850" dirty="0">
                <a:solidFill>
                  <a:srgbClr val="57585B"/>
                </a:solidFill>
                <a:latin typeface="Calibri"/>
                <a:cs typeface="Calibri"/>
              </a:rPr>
              <a:t>began</a:t>
            </a:r>
            <a:r>
              <a:rPr lang="en-US" sz="1850" spc="-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lang="en-US" sz="1850" dirty="0">
                <a:solidFill>
                  <a:srgbClr val="57585B"/>
                </a:solidFill>
                <a:latin typeface="Calibri"/>
                <a:cs typeface="Calibri"/>
              </a:rPr>
              <a:t>in</a:t>
            </a:r>
            <a:r>
              <a:rPr lang="en-US" sz="1850" spc="-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lang="en-US" sz="1850" b="1" spc="-10" dirty="0">
                <a:solidFill>
                  <a:srgbClr val="57585B"/>
                </a:solidFill>
                <a:latin typeface="Calibri"/>
                <a:cs typeface="Calibri"/>
              </a:rPr>
              <a:t>2023.</a:t>
            </a:r>
            <a:endParaRPr lang="en-US" sz="1850" dirty="0">
              <a:latin typeface="Calibri"/>
              <a:cs typeface="Calibri"/>
            </a:endParaRPr>
          </a:p>
          <a:p>
            <a:endParaRPr lang="en-US" sz="2000" b="1" dirty="0"/>
          </a:p>
          <a:p>
            <a:pPr marL="12700">
              <a:spcBef>
                <a:spcPts val="120"/>
              </a:spcBef>
            </a:pPr>
            <a:r>
              <a:rPr lang="en-US" sz="1850" b="1" dirty="0">
                <a:solidFill>
                  <a:srgbClr val="57585B"/>
                </a:solidFill>
                <a:latin typeface="Calibri"/>
                <a:cs typeface="Calibri"/>
              </a:rPr>
              <a:t>Acey Engineering Pvt. Ltd., </a:t>
            </a:r>
            <a:r>
              <a:rPr lang="en-US" sz="1850" dirty="0">
                <a:solidFill>
                  <a:srgbClr val="57585B"/>
                </a:solidFill>
                <a:latin typeface="Calibri"/>
                <a:cs typeface="Calibri"/>
              </a:rPr>
              <a:t>a leader in manufacturing cables for since 1980, has partnered with </a:t>
            </a:r>
            <a:r>
              <a:rPr lang="en-US" sz="1850" b="1" dirty="0">
                <a:solidFill>
                  <a:srgbClr val="57585B"/>
                </a:solidFill>
                <a:latin typeface="Calibri"/>
                <a:cs typeface="Calibri"/>
              </a:rPr>
              <a:t>Controlflex Group Brazil </a:t>
            </a:r>
            <a:r>
              <a:rPr lang="en-US" sz="1850" dirty="0">
                <a:solidFill>
                  <a:srgbClr val="57585B"/>
                </a:solidFill>
                <a:latin typeface="Calibri"/>
                <a:cs typeface="Calibri"/>
              </a:rPr>
              <a:t>, a company with over 40 years of expertise in gear shifter cables.</a:t>
            </a:r>
          </a:p>
          <a:p>
            <a:pPr marL="12700">
              <a:spcBef>
                <a:spcPts val="120"/>
              </a:spcBef>
            </a:pPr>
            <a:endParaRPr lang="en-US" sz="1850" dirty="0">
              <a:solidFill>
                <a:srgbClr val="57585B"/>
              </a:solidFill>
              <a:latin typeface="Calibri"/>
              <a:cs typeface="Calibri"/>
            </a:endParaRPr>
          </a:p>
          <a:p>
            <a:pPr marL="12700">
              <a:spcBef>
                <a:spcPts val="120"/>
              </a:spcBef>
            </a:pPr>
            <a:r>
              <a:rPr lang="en-US" sz="1850" dirty="0">
                <a:solidFill>
                  <a:srgbClr val="57585B"/>
                </a:solidFill>
                <a:latin typeface="Calibri"/>
                <a:cs typeface="Calibri"/>
              </a:rPr>
              <a:t>This strategic joint venture combines </a:t>
            </a:r>
            <a:r>
              <a:rPr lang="en-US" sz="1850" dirty="0" err="1">
                <a:solidFill>
                  <a:srgbClr val="57585B"/>
                </a:solidFill>
                <a:latin typeface="Calibri"/>
                <a:cs typeface="Calibri"/>
              </a:rPr>
              <a:t>Acey’s</a:t>
            </a:r>
            <a:r>
              <a:rPr lang="en-US" sz="1850" dirty="0">
                <a:solidFill>
                  <a:srgbClr val="57585B"/>
                </a:solidFill>
                <a:latin typeface="Calibri"/>
                <a:cs typeface="Calibri"/>
              </a:rPr>
              <a:t> innovative approach in cable technology for small to large vehicles with </a:t>
            </a:r>
            <a:r>
              <a:rPr lang="en-US" sz="1850" dirty="0" err="1">
                <a:solidFill>
                  <a:srgbClr val="57585B"/>
                </a:solidFill>
                <a:latin typeface="Calibri"/>
                <a:cs typeface="Calibri"/>
              </a:rPr>
              <a:t>Controlflex’s</a:t>
            </a:r>
            <a:r>
              <a:rPr lang="en-US" sz="1850" dirty="0">
                <a:solidFill>
                  <a:srgbClr val="57585B"/>
                </a:solidFill>
                <a:latin typeface="Calibri"/>
                <a:cs typeface="Calibri"/>
              </a:rPr>
              <a:t> specialized experience in gear shifter systems. The partnership aims to leverage both companies' strengths to deliver high-quality, durable and innovative cable solutions in the automotive sector.</a:t>
            </a:r>
          </a:p>
          <a:p>
            <a:pPr marL="12700">
              <a:spcBef>
                <a:spcPts val="120"/>
              </a:spcBef>
            </a:pPr>
            <a:endParaRPr lang="en-US" sz="1850" dirty="0">
              <a:solidFill>
                <a:srgbClr val="57585B"/>
              </a:solidFill>
              <a:latin typeface="Calibri"/>
              <a:cs typeface="Calibri"/>
            </a:endParaRPr>
          </a:p>
          <a:p>
            <a:pPr marL="12700">
              <a:spcBef>
                <a:spcPts val="120"/>
              </a:spcBef>
            </a:pPr>
            <a:r>
              <a:rPr lang="en-US" sz="1850" dirty="0">
                <a:solidFill>
                  <a:srgbClr val="57585B"/>
                </a:solidFill>
                <a:latin typeface="Calibri"/>
                <a:cs typeface="Calibri"/>
              </a:rPr>
              <a:t>Together, they are set to lead in producing cutting-edge cable products for the growing demand in the earth moving , construction equipment's and automotive markets.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C1B8E0-3389-427D-9D66-1269072CA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1" y="3962400"/>
            <a:ext cx="2743200" cy="2676337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EAF0CF-5369-4AB3-9E06-5DB793B584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18494" r="17778" b="23334"/>
          <a:stretch/>
        </p:blipFill>
        <p:spPr>
          <a:xfrm>
            <a:off x="8158315" y="-181317"/>
            <a:ext cx="5065774" cy="4420297"/>
          </a:xfrm>
          <a:prstGeom prst="ellipse">
            <a:avLst/>
          </a:prstGeom>
          <a:ln w="76200">
            <a:solidFill>
              <a:srgbClr val="034EA1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0142" y="200355"/>
            <a:ext cx="4086653" cy="8986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0"/>
              </a:spcBef>
            </a:pPr>
            <a:r>
              <a:rPr sz="2900" b="1" dirty="0">
                <a:solidFill>
                  <a:srgbClr val="034EA1"/>
                </a:solidFill>
                <a:latin typeface="Calibri"/>
                <a:cs typeface="Calibri"/>
              </a:rPr>
              <a:t>OUR</a:t>
            </a:r>
            <a:r>
              <a:rPr sz="2900" b="1" spc="6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2900" b="1" spc="-10" dirty="0">
                <a:solidFill>
                  <a:srgbClr val="034EA1"/>
                </a:solidFill>
                <a:latin typeface="Calibri"/>
                <a:cs typeface="Calibri"/>
              </a:rPr>
              <a:t>PRODUCTS </a:t>
            </a:r>
            <a:br>
              <a:rPr lang="en-US" sz="2900" b="1" spc="-10" dirty="0">
                <a:solidFill>
                  <a:srgbClr val="034EA1"/>
                </a:solidFill>
                <a:latin typeface="Calibri"/>
                <a:cs typeface="Calibri"/>
              </a:rPr>
            </a:br>
            <a:r>
              <a:rPr sz="2900" b="1" dirty="0">
                <a:solidFill>
                  <a:srgbClr val="034EA1"/>
                </a:solidFill>
                <a:latin typeface="Calibri"/>
                <a:cs typeface="Calibri"/>
              </a:rPr>
              <a:t>(FOR</a:t>
            </a:r>
            <a:r>
              <a:rPr sz="2900" b="1" spc="1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2900" b="1" spc="-10" dirty="0">
                <a:solidFill>
                  <a:srgbClr val="034EA1"/>
                </a:solidFill>
                <a:latin typeface="Calibri"/>
                <a:cs typeface="Calibri"/>
              </a:rPr>
              <a:t>LCV/MCV/HCV</a:t>
            </a:r>
            <a:r>
              <a:rPr lang="en-US" sz="2900" b="1" spc="-10" dirty="0">
                <a:solidFill>
                  <a:srgbClr val="034EA1"/>
                </a:solidFill>
                <a:latin typeface="Calibri"/>
                <a:cs typeface="Calibri"/>
              </a:rPr>
              <a:t>/CE</a:t>
            </a:r>
            <a:r>
              <a:rPr sz="2900" b="1" spc="-10" dirty="0">
                <a:solidFill>
                  <a:srgbClr val="034EA1"/>
                </a:solidFill>
                <a:latin typeface="Calibri"/>
                <a:cs typeface="Calibri"/>
              </a:rPr>
              <a:t>)</a:t>
            </a:r>
            <a:endParaRPr sz="29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0362" y="28575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419600" y="5791200"/>
            <a:ext cx="4264660" cy="75142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lnSpc>
                <a:spcPct val="101899"/>
              </a:lnSpc>
              <a:spcBef>
                <a:spcPts val="85"/>
              </a:spcBef>
              <a:defRPr/>
            </a:pPr>
            <a:r>
              <a:rPr lang="en-US" sz="2400" dirty="0">
                <a:solidFill>
                  <a:srgbClr val="034EA1"/>
                </a:solidFill>
                <a:latin typeface="Calibri"/>
                <a:cs typeface="Calibri"/>
              </a:rPr>
              <a:t>Gear Shifter Assembly with Mechanism – Heavy Duty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CA19FB8E-BA9A-4622-B70C-0DA31FCA3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13" y="1600200"/>
            <a:ext cx="5394973" cy="393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95AF42-F0B2-A733-7BC6-FBE5D66B9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79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6736" y="1275858"/>
            <a:ext cx="4495800" cy="457770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4713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130"/>
              </a:spcBef>
            </a:pPr>
            <a:r>
              <a:rPr sz="2900" b="1" dirty="0">
                <a:solidFill>
                  <a:srgbClr val="034EA1"/>
                </a:solidFill>
                <a:latin typeface="Calibri"/>
                <a:cs typeface="Calibri"/>
              </a:rPr>
              <a:t>OUR</a:t>
            </a:r>
            <a:r>
              <a:rPr sz="2900" b="1" spc="6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2900" b="1" spc="-10" dirty="0">
                <a:solidFill>
                  <a:srgbClr val="034EA1"/>
                </a:solidFill>
                <a:latin typeface="Calibri"/>
                <a:cs typeface="Calibri"/>
              </a:rPr>
              <a:t>PRODUCTS</a:t>
            </a:r>
            <a:endParaRPr sz="2900">
              <a:latin typeface="Calibri"/>
              <a:cs typeface="Calibri"/>
            </a:endParaRPr>
          </a:p>
          <a:p>
            <a:pPr marL="114300">
              <a:lnSpc>
                <a:spcPct val="100000"/>
              </a:lnSpc>
              <a:spcBef>
                <a:spcPts val="35"/>
              </a:spcBef>
            </a:pPr>
            <a:r>
              <a:rPr sz="2900" b="1" dirty="0">
                <a:solidFill>
                  <a:srgbClr val="034EA1"/>
                </a:solidFill>
                <a:latin typeface="Calibri"/>
                <a:cs typeface="Calibri"/>
              </a:rPr>
              <a:t>(FOR</a:t>
            </a:r>
            <a:r>
              <a:rPr sz="2900" b="1" spc="-85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034EA1"/>
                </a:solidFill>
                <a:latin typeface="Calibri"/>
                <a:cs typeface="Calibri"/>
              </a:rPr>
              <a:t>PASSENGER</a:t>
            </a:r>
            <a:r>
              <a:rPr sz="2900" b="1" spc="-65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2900" b="1" spc="-10" dirty="0">
                <a:solidFill>
                  <a:srgbClr val="034EA1"/>
                </a:solidFill>
                <a:latin typeface="Calibri"/>
                <a:cs typeface="Calibri"/>
              </a:rPr>
              <a:t>VEHICLES)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0362" y="28575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71600" y="5516071"/>
            <a:ext cx="1388110" cy="351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dirty="0">
                <a:solidFill>
                  <a:srgbClr val="034EA1"/>
                </a:solidFill>
                <a:latin typeface="Calibri"/>
                <a:cs typeface="Calibri"/>
              </a:rPr>
              <a:t>GEAR</a:t>
            </a:r>
            <a:r>
              <a:rPr sz="2100" spc="25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2100" spc="-10" dirty="0">
                <a:solidFill>
                  <a:srgbClr val="034EA1"/>
                </a:solidFill>
                <a:latin typeface="Calibri"/>
                <a:cs typeface="Calibri"/>
              </a:rPr>
              <a:t>CABLE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10600" y="5507748"/>
            <a:ext cx="2472690" cy="351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100" dirty="0">
                <a:solidFill>
                  <a:srgbClr val="034EA1"/>
                </a:solidFill>
                <a:latin typeface="Calibri"/>
                <a:cs typeface="Calibri"/>
              </a:rPr>
              <a:t>TRANSMISSION </a:t>
            </a:r>
            <a:r>
              <a:rPr sz="2100" spc="-10" dirty="0">
                <a:solidFill>
                  <a:srgbClr val="034EA1"/>
                </a:solidFill>
                <a:latin typeface="Calibri"/>
                <a:cs typeface="Calibri"/>
              </a:rPr>
              <a:t>CABLE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81600" y="5513087"/>
            <a:ext cx="2413255" cy="3404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100" dirty="0">
                <a:solidFill>
                  <a:srgbClr val="034EA1"/>
                </a:solidFill>
                <a:latin typeface="Calibri"/>
                <a:cs typeface="Calibri"/>
              </a:rPr>
              <a:t>PUSH PULL CABLE</a:t>
            </a:r>
            <a:endParaRPr sz="2100" dirty="0">
              <a:latin typeface="Calibri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A5F0EE-CF17-4716-8A4B-265771087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9193" y="1955227"/>
            <a:ext cx="3753613" cy="3218967"/>
          </a:xfrm>
          <a:prstGeom prst="rect">
            <a:avLst/>
          </a:prstGeom>
        </p:spPr>
      </p:pic>
      <p:pic>
        <p:nvPicPr>
          <p:cNvPr id="17" name="Picture 6" descr="C:\Users\admin\AppData\Local\Microsoft\Windows\Temporary Internet Files\Content.Word\IMG-20201112-WA0052.jpg">
            <a:extLst>
              <a:ext uri="{FF2B5EF4-FFF2-40B4-BE49-F238E27FC236}">
                <a16:creationId xmlns:a16="http://schemas.microsoft.com/office/drawing/2014/main" id="{F99BAF5D-43D8-4915-85C7-77A0D9D2E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19552" y="2005720"/>
            <a:ext cx="4031470" cy="24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196013-6BB3-7B4A-9825-C603E755F1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0142" y="586562"/>
            <a:ext cx="5153457" cy="1143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lang="en-IN" sz="3700" b="1" dirty="0">
                <a:solidFill>
                  <a:srgbClr val="034EA1"/>
                </a:solidFill>
                <a:latin typeface="Calibri"/>
                <a:cs typeface="Calibri"/>
              </a:rPr>
              <a:t>Our Valued Customers for Gear Shifters </a:t>
            </a:r>
            <a:endParaRPr sz="3700" dirty="0">
              <a:solidFill>
                <a:srgbClr val="034EA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0362" y="747522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9ED8A63-4A89-4552-B9B1-D29758E1E6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14060"/>
            <a:ext cx="4552804" cy="10098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56DE238-B36F-4201-9615-BE582C2C4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1" y="1664242"/>
            <a:ext cx="3291840" cy="18288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EC6D265-5849-4F1B-91CF-EEBAE0848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22" y="1550590"/>
            <a:ext cx="3352800" cy="1362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A154E80-284B-4D7D-8F57-4EE88A8B8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66" y="381000"/>
            <a:ext cx="3488825" cy="3488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BB162F-B69B-FB2F-DC6D-7FDFC93CFE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  <p:pic>
        <p:nvPicPr>
          <p:cNvPr id="7170" name="Picture 2" descr="Escorts Kubota Limited - Wikipedia">
            <a:extLst>
              <a:ext uri="{FF2B5EF4-FFF2-40B4-BE49-F238E27FC236}">
                <a16:creationId xmlns:a16="http://schemas.microsoft.com/office/drawing/2014/main" id="{A9E7FBFB-DB8C-3B99-8737-0EDE1AA97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33813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eretta bowden | LinkedIn">
            <a:extLst>
              <a:ext uri="{FF2B5EF4-FFF2-40B4-BE49-F238E27FC236}">
                <a16:creationId xmlns:a16="http://schemas.microsoft.com/office/drawing/2014/main" id="{34789D96-C7F0-8647-0D7F-FF2DAA5BD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2766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8234" y="3383021"/>
            <a:ext cx="1292495" cy="71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49A33971-7412-AC0D-F526-FE1820C5F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41957"/>
            <a:ext cx="12192000" cy="2718816"/>
          </a:xfrm>
          <a:prstGeom prst="rect">
            <a:avLst/>
          </a:prstGeom>
        </p:spPr>
      </p:pic>
      <p:pic>
        <p:nvPicPr>
          <p:cNvPr id="20" name="Picture 3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3" b="21320"/>
          <a:stretch/>
        </p:blipFill>
        <p:spPr bwMode="auto">
          <a:xfrm>
            <a:off x="9283443" y="1912058"/>
            <a:ext cx="1893615" cy="1142544"/>
          </a:xfrm>
          <a:prstGeom prst="flowChartProcess">
            <a:avLst/>
          </a:prstGeom>
          <a:solidFill>
            <a:schemeClr val="bg1"/>
          </a:solidFill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2" t="-9776" r="-9775" b="-8192"/>
          <a:stretch/>
        </p:blipFill>
        <p:spPr bwMode="auto">
          <a:xfrm>
            <a:off x="4865723" y="2227538"/>
            <a:ext cx="1445612" cy="7945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51" t="-4491" r="-4490" b="-4152"/>
          <a:stretch/>
        </p:blipFill>
        <p:spPr bwMode="auto">
          <a:xfrm>
            <a:off x="488700" y="4261528"/>
            <a:ext cx="1452223" cy="7981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4" t="-4486" r="-4485" b="-7365"/>
          <a:stretch/>
        </p:blipFill>
        <p:spPr bwMode="auto">
          <a:xfrm>
            <a:off x="2009050" y="3436109"/>
            <a:ext cx="1272402" cy="6993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26638" r="13246" b="30794"/>
          <a:stretch/>
        </p:blipFill>
        <p:spPr bwMode="auto">
          <a:xfrm>
            <a:off x="2291949" y="4282361"/>
            <a:ext cx="1454672" cy="5264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1" b="20301"/>
          <a:stretch/>
        </p:blipFill>
        <p:spPr bwMode="auto">
          <a:xfrm>
            <a:off x="429960" y="2340441"/>
            <a:ext cx="1292495" cy="7677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55" t="-102711" r="-4324" b="-93436"/>
          <a:stretch/>
        </p:blipFill>
        <p:spPr bwMode="auto">
          <a:xfrm>
            <a:off x="10182950" y="4003391"/>
            <a:ext cx="1722594" cy="10192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8" descr="D:\Litesh\Acey\4-10-21\Slide 14\13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0" t="51765" r="4848" b="38148"/>
          <a:stretch/>
        </p:blipFill>
        <p:spPr bwMode="auto">
          <a:xfrm>
            <a:off x="7914836" y="3117372"/>
            <a:ext cx="1415483" cy="86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86" t="-6836" r="-6837" b="-7286"/>
          <a:stretch/>
        </p:blipFill>
        <p:spPr bwMode="auto">
          <a:xfrm>
            <a:off x="378769" y="5025065"/>
            <a:ext cx="1672084" cy="9190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t="5738" r="5738" b="5738"/>
          <a:stretch/>
        </p:blipFill>
        <p:spPr bwMode="auto">
          <a:xfrm>
            <a:off x="8133283" y="2149417"/>
            <a:ext cx="1297504" cy="6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8032" y="3338186"/>
            <a:ext cx="1292495" cy="71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06" t="-8216" r="-8216" b="-7006"/>
          <a:stretch/>
        </p:blipFill>
        <p:spPr bwMode="auto">
          <a:xfrm>
            <a:off x="8699418" y="4031170"/>
            <a:ext cx="1475342" cy="9052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2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84" r="-21284"/>
          <a:stretch/>
        </p:blipFill>
        <p:spPr bwMode="auto">
          <a:xfrm>
            <a:off x="5987087" y="4736706"/>
            <a:ext cx="1741064" cy="10733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25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3" t="-6202" r="-6202" b="-7063"/>
          <a:stretch/>
        </p:blipFill>
        <p:spPr bwMode="auto">
          <a:xfrm>
            <a:off x="3492753" y="2340441"/>
            <a:ext cx="1272403" cy="6993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29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5" t="-2950" r="-2417" b="-2172"/>
          <a:stretch/>
        </p:blipFill>
        <p:spPr bwMode="auto">
          <a:xfrm>
            <a:off x="4282313" y="4955290"/>
            <a:ext cx="1557157" cy="8558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" descr="PURE EV ™ Employees, Location, Careers | LinkedIn">
            <a:extLst>
              <a:ext uri="{FF2B5EF4-FFF2-40B4-BE49-F238E27FC236}">
                <a16:creationId xmlns:a16="http://schemas.microsoft.com/office/drawing/2014/main" id="{C0BFCDC7-4AE8-4218-8267-C6A9ED305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9" r="5060" b="35317"/>
          <a:stretch/>
        </p:blipFill>
        <p:spPr bwMode="auto">
          <a:xfrm>
            <a:off x="5730965" y="4298812"/>
            <a:ext cx="1291473" cy="4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MEW Electricals Ltd - Auto Industry News">
            <a:extLst>
              <a:ext uri="{FF2B5EF4-FFF2-40B4-BE49-F238E27FC236}">
                <a16:creationId xmlns:a16="http://schemas.microsoft.com/office/drawing/2014/main" id="{E754F5EC-A1AD-49BF-8C2A-F37679307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35" r="-1473" b="35654"/>
          <a:stretch/>
        </p:blipFill>
        <p:spPr bwMode="auto">
          <a:xfrm>
            <a:off x="6513109" y="2344844"/>
            <a:ext cx="1301416" cy="52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Top Automobile Manufacturing Company- Cooper Corp&#10;">
            <a:extLst>
              <a:ext uri="{FF2B5EF4-FFF2-40B4-BE49-F238E27FC236}">
                <a16:creationId xmlns:a16="http://schemas.microsoft.com/office/drawing/2014/main" id="{48A6113E-0FFD-4E1D-8B01-F4112D0F0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708" y="2207460"/>
            <a:ext cx="798663" cy="83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awasaki Logo 41500 3052x1422 px ~ HDWallSource.com | Kawasaki motor,  Kawasaki bikes, Kawasaki">
            <a:extLst>
              <a:ext uri="{FF2B5EF4-FFF2-40B4-BE49-F238E27FC236}">
                <a16:creationId xmlns:a16="http://schemas.microsoft.com/office/drawing/2014/main" id="{5A9F5F70-E3B0-460E-90D6-1ACF8055F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09"/>
          <a:stretch/>
        </p:blipFill>
        <p:spPr bwMode="auto">
          <a:xfrm>
            <a:off x="6196161" y="3340877"/>
            <a:ext cx="1369940" cy="6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37B137BC-10D3-4507-A539-0EC8F1DC9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716" y="3159344"/>
            <a:ext cx="1272403" cy="70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Orscheln Technologies PVT. LTD. | LinkedIn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4" b="20721"/>
          <a:stretch/>
        </p:blipFill>
        <p:spPr bwMode="auto">
          <a:xfrm>
            <a:off x="3932756" y="4116315"/>
            <a:ext cx="1703965" cy="77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1" t="28863" r="11621" b="25884"/>
          <a:stretch/>
        </p:blipFill>
        <p:spPr>
          <a:xfrm>
            <a:off x="2126481" y="2295958"/>
            <a:ext cx="1294921" cy="786946"/>
          </a:xfrm>
          <a:prstGeom prst="rect">
            <a:avLst/>
          </a:prstGeom>
        </p:spPr>
      </p:pic>
      <p:pic>
        <p:nvPicPr>
          <p:cNvPr id="28" name="Picture 4" descr="Piaggio Commercial - India">
            <a:extLst>
              <a:ext uri="{FF2B5EF4-FFF2-40B4-BE49-F238E27FC236}">
                <a16:creationId xmlns:a16="http://schemas.microsoft.com/office/drawing/2014/main" id="{B3C61F87-22C1-66C5-5F57-10FA8FED6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6" b="21434"/>
          <a:stretch/>
        </p:blipFill>
        <p:spPr bwMode="auto">
          <a:xfrm>
            <a:off x="7282601" y="4170069"/>
            <a:ext cx="1342696" cy="72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ile:Tata Hitachi Construction ...">
            <a:extLst>
              <a:ext uri="{FF2B5EF4-FFF2-40B4-BE49-F238E27FC236}">
                <a16:creationId xmlns:a16="http://schemas.microsoft.com/office/drawing/2014/main" id="{F3F35E8F-C146-ADFC-127A-C9A8A4E41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2623" r="4267" b="31603"/>
          <a:stretch/>
        </p:blipFill>
        <p:spPr bwMode="auto">
          <a:xfrm>
            <a:off x="2388004" y="5112748"/>
            <a:ext cx="1557157" cy="78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scorts Kubota Limited - Wikipedia">
            <a:extLst>
              <a:ext uri="{FF2B5EF4-FFF2-40B4-BE49-F238E27FC236}">
                <a16:creationId xmlns:a16="http://schemas.microsoft.com/office/drawing/2014/main" id="{F54B3B16-BE01-ED56-0F9D-F76344900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5" y="3481173"/>
            <a:ext cx="1326965" cy="60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594D78C3-0B15-C487-E084-96429E09400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4" y="932333"/>
            <a:ext cx="1905000" cy="762000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 t="7853" r="7853" b="9074"/>
          <a:stretch/>
        </p:blipFill>
        <p:spPr bwMode="auto">
          <a:xfrm>
            <a:off x="8235583" y="4874533"/>
            <a:ext cx="1571852" cy="9019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D6D01A29-F8FA-B8B4-B399-28C30CEF11DA}"/>
              </a:ext>
            </a:extLst>
          </p:cNvPr>
          <p:cNvSpPr txBox="1"/>
          <p:nvPr/>
        </p:nvSpPr>
        <p:spPr>
          <a:xfrm>
            <a:off x="6781801" y="120110"/>
            <a:ext cx="5158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Right Grotesk Compact Black" panose="00000A06000000000000" pitchFamily="50" charset="0"/>
                <a:ea typeface="Calibri" panose="020F0502020204030204" pitchFamily="34" charset="0"/>
              </a:rPr>
              <a:t>Acey’s </a:t>
            </a:r>
            <a:r>
              <a:rPr lang="pt-BR" sz="3600" b="1" dirty="0">
                <a:solidFill>
                  <a:schemeClr val="bg1"/>
                </a:solidFill>
                <a:effectLst/>
                <a:latin typeface="Right Grotesk Compact Black" panose="00000A06000000000000" pitchFamily="50" charset="0"/>
                <a:ea typeface="Calibri" panose="020F0502020204030204" pitchFamily="34" charset="0"/>
              </a:rPr>
              <a:t> CUSTOMER Portfolio </a:t>
            </a:r>
            <a:endParaRPr lang="pt-BR" sz="6000" dirty="0">
              <a:solidFill>
                <a:schemeClr val="bg1"/>
              </a:solidFill>
              <a:latin typeface="Right Grotesk Compact Black" panose="00000A06000000000000" pitchFamily="50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0C3847C3-0ED7-1033-753D-5E32A3399E9F}"/>
              </a:ext>
            </a:extLst>
          </p:cNvPr>
          <p:cNvSpPr/>
          <p:nvPr/>
        </p:nvSpPr>
        <p:spPr>
          <a:xfrm>
            <a:off x="0" y="6683604"/>
            <a:ext cx="12192000" cy="174396"/>
          </a:xfrm>
          <a:prstGeom prst="rect">
            <a:avLst/>
          </a:prstGeom>
          <a:solidFill>
            <a:srgbClr val="0001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6" descr="Home - Beretta">
            <a:extLst>
              <a:ext uri="{FF2B5EF4-FFF2-40B4-BE49-F238E27FC236}">
                <a16:creationId xmlns:a16="http://schemas.microsoft.com/office/drawing/2014/main" id="{5A77962D-CC03-A249-9107-69516C3A7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760" y="4850893"/>
            <a:ext cx="1223352" cy="68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rompton Greaves Quarterly Profit ...">
            <a:extLst>
              <a:ext uri="{FF2B5EF4-FFF2-40B4-BE49-F238E27FC236}">
                <a16:creationId xmlns:a16="http://schemas.microsoft.com/office/drawing/2014/main" id="{B5499834-9BA1-BFE6-7E5C-728B32A2F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2" t="20682" r="39" b="26566"/>
          <a:stretch/>
        </p:blipFill>
        <p:spPr bwMode="auto">
          <a:xfrm>
            <a:off x="6376701" y="5730335"/>
            <a:ext cx="1223353" cy="7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rofile for Belrise Industries Limited">
            <a:extLst>
              <a:ext uri="{FF2B5EF4-FFF2-40B4-BE49-F238E27FC236}">
                <a16:creationId xmlns:a16="http://schemas.microsoft.com/office/drawing/2014/main" id="{B8EE7F9A-88BE-9D3A-6265-0EF2BBC03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7" r="4321" b="28962"/>
          <a:stretch/>
        </p:blipFill>
        <p:spPr bwMode="auto">
          <a:xfrm>
            <a:off x="4263767" y="4818904"/>
            <a:ext cx="1277779" cy="67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Magna Signs Agreement To Acquire ...">
            <a:extLst>
              <a:ext uri="{FF2B5EF4-FFF2-40B4-BE49-F238E27FC236}">
                <a16:creationId xmlns:a16="http://schemas.microsoft.com/office/drawing/2014/main" id="{FB57E5CD-0101-C9D4-B3F0-FE58223E3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226" y="5809477"/>
            <a:ext cx="1255656" cy="67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ABB | Electronic components ...">
            <a:extLst>
              <a:ext uri="{FF2B5EF4-FFF2-40B4-BE49-F238E27FC236}">
                <a16:creationId xmlns:a16="http://schemas.microsoft.com/office/drawing/2014/main" id="{1B26BAE9-DF0B-A68C-2A89-F7BE50BFC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833" y="5769818"/>
            <a:ext cx="1223351" cy="71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Parts and Accessories for Ground ...">
            <a:extLst>
              <a:ext uri="{FF2B5EF4-FFF2-40B4-BE49-F238E27FC236}">
                <a16:creationId xmlns:a16="http://schemas.microsoft.com/office/drawing/2014/main" id="{89F98F4A-72BD-4A38-7FF6-4100D06A7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622" y="5704363"/>
            <a:ext cx="1167735" cy="60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abrasives brushes, Osborn Lippert India ...">
            <a:extLst>
              <a:ext uri="{FF2B5EF4-FFF2-40B4-BE49-F238E27FC236}">
                <a16:creationId xmlns:a16="http://schemas.microsoft.com/office/drawing/2014/main" id="{F4B6DF2B-B2DD-6D08-BED5-563249D32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05" y="5809477"/>
            <a:ext cx="1223351" cy="67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Profile for Schneider Electric">
            <a:extLst>
              <a:ext uri="{FF2B5EF4-FFF2-40B4-BE49-F238E27FC236}">
                <a16:creationId xmlns:a16="http://schemas.microsoft.com/office/drawing/2014/main" id="{E5F074B1-3D9A-C6E4-452E-F002B61F6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4" t="28751" r="3014" b="32132"/>
          <a:stretch/>
        </p:blipFill>
        <p:spPr bwMode="auto">
          <a:xfrm>
            <a:off x="576537" y="5878242"/>
            <a:ext cx="1255656" cy="60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592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Casale - Home | Facebook">
            <a:extLst>
              <a:ext uri="{FF2B5EF4-FFF2-40B4-BE49-F238E27FC236}">
                <a16:creationId xmlns:a16="http://schemas.microsoft.com/office/drawing/2014/main" id="{3B2BA416-C4C8-C00E-A7F4-0217769A3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9" y="3150916"/>
            <a:ext cx="1026177" cy="102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9B43D5D4-2AB2-9B08-3B9D-CE960DB98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41957"/>
            <a:ext cx="12192000" cy="2718816"/>
          </a:xfrm>
          <a:prstGeom prst="rect">
            <a:avLst/>
          </a:prstGeom>
        </p:spPr>
      </p:pic>
      <p:pic>
        <p:nvPicPr>
          <p:cNvPr id="3" name="Picture 8" descr="Kit turbo Tratores Valtra">
            <a:extLst>
              <a:ext uri="{FF2B5EF4-FFF2-40B4-BE49-F238E27FC236}">
                <a16:creationId xmlns:a16="http://schemas.microsoft.com/office/drawing/2014/main" id="{4F79688D-E935-F74A-38C9-776C1759B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403" y="5265369"/>
            <a:ext cx="1211207" cy="47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assey Ferguson Logo PNG Vector (EPS) Free Download">
            <a:extLst>
              <a:ext uri="{FF2B5EF4-FFF2-40B4-BE49-F238E27FC236}">
                <a16:creationId xmlns:a16="http://schemas.microsoft.com/office/drawing/2014/main" id="{062AA9D7-FF88-6DBA-E641-1D3F9F9CC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339" y="4247125"/>
            <a:ext cx="939337" cy="6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New Holland Logo PNG Vectors Free Download">
            <a:extLst>
              <a:ext uri="{FF2B5EF4-FFF2-40B4-BE49-F238E27FC236}">
                <a16:creationId xmlns:a16="http://schemas.microsoft.com/office/drawing/2014/main" id="{097CA766-730B-D762-7C76-AC50091A9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723" y="4170973"/>
            <a:ext cx="662633" cy="65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ogo CASE Agriculture – Logos PNG">
            <a:extLst>
              <a:ext uri="{FF2B5EF4-FFF2-40B4-BE49-F238E27FC236}">
                <a16:creationId xmlns:a16="http://schemas.microsoft.com/office/drawing/2014/main" id="{186F1898-FDC3-D7FC-FB2A-C353503DE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29" b="32979"/>
          <a:stretch/>
        </p:blipFill>
        <p:spPr bwMode="auto">
          <a:xfrm>
            <a:off x="8141946" y="2709443"/>
            <a:ext cx="1542428" cy="47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femagril.com/imgs_marcas/07a12-2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t="14248" r="8743" b="11828"/>
          <a:stretch/>
        </p:blipFill>
        <p:spPr bwMode="auto">
          <a:xfrm>
            <a:off x="1778009" y="4293694"/>
            <a:ext cx="991980" cy="5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agritech.ind.br/img/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681" y="2593083"/>
            <a:ext cx="1917743" cy="51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thumb/3/36/Agrale.svg/2000px-Agrale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77" y="2533671"/>
            <a:ext cx="916956" cy="64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S Tractor Brasil - YouTube">
            <a:extLst>
              <a:ext uri="{FF2B5EF4-FFF2-40B4-BE49-F238E27FC236}">
                <a16:creationId xmlns:a16="http://schemas.microsoft.com/office/drawing/2014/main" id="{84C0887B-84B9-8CFB-3FA5-570A4E6BE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9" b="30628"/>
          <a:stretch/>
        </p:blipFill>
        <p:spPr bwMode="auto">
          <a:xfrm>
            <a:off x="2971928" y="4219419"/>
            <a:ext cx="1453995" cy="51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Mahindra News | Logos">
            <a:extLst>
              <a:ext uri="{FF2B5EF4-FFF2-40B4-BE49-F238E27FC236}">
                <a16:creationId xmlns:a16="http://schemas.microsoft.com/office/drawing/2014/main" id="{A8C7536C-B44D-2B0A-2ACC-9057977F5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994" y="4189295"/>
            <a:ext cx="1525763" cy="69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upload.wikimedia.org/wikipedia/commons/thumb/2/27/Case_Construction_logo.svg/2000px-Case_Construction_logo.sv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155" y="2757664"/>
            <a:ext cx="1051755" cy="35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s://upload.wikimedia.org/wikipedia/commons/thumb/d/d0/Caterpillar_logo.svg/2000px-Caterpillar_logo.sv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509" y="2753430"/>
            <a:ext cx="1542428" cy="27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://solvatten.org/wp-content/uploads/2016/04/atlascopco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416" y="2522447"/>
            <a:ext cx="1059889" cy="7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M:\FREELA_NEW\links\scarnia_logo_vector.png"/>
          <p:cNvPicPr>
            <a:picLocks noChangeAspect="1" noChangeArrowheads="1"/>
          </p:cNvPicPr>
          <p:nvPr/>
        </p:nvPicPr>
        <p:blipFill>
          <a:blip r:embed="rId1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97" y="5036782"/>
            <a:ext cx="991980" cy="56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acchini S/A - Home | Facebook">
            <a:extLst>
              <a:ext uri="{FF2B5EF4-FFF2-40B4-BE49-F238E27FC236}">
                <a16:creationId xmlns:a16="http://schemas.microsoft.com/office/drawing/2014/main" id="{636C6112-70B1-0ACB-3EED-F369001C3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3" b="23334"/>
          <a:stretch/>
        </p:blipFill>
        <p:spPr bwMode="auto">
          <a:xfrm>
            <a:off x="8990134" y="3337091"/>
            <a:ext cx="1302765" cy="69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MMC | MMC Carajás - Implementos Rodoviários">
            <a:extLst>
              <a:ext uri="{FF2B5EF4-FFF2-40B4-BE49-F238E27FC236}">
                <a16:creationId xmlns:a16="http://schemas.microsoft.com/office/drawing/2014/main" id="{E2DE2B06-A647-E456-F3BC-E10D8295E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86" y="4247125"/>
            <a:ext cx="1456685" cy="46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Anfir">
            <a:extLst>
              <a:ext uri="{FF2B5EF4-FFF2-40B4-BE49-F238E27FC236}">
                <a16:creationId xmlns:a16="http://schemas.microsoft.com/office/drawing/2014/main" id="{56E831D7-6D88-AF39-7997-D56E89733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172" y="3515933"/>
            <a:ext cx="1365181" cy="34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Grimaldi Ind. de Equip. para Transporte LTDA">
            <a:extLst>
              <a:ext uri="{FF2B5EF4-FFF2-40B4-BE49-F238E27FC236}">
                <a16:creationId xmlns:a16="http://schemas.microsoft.com/office/drawing/2014/main" id="{B08B3ABE-0451-E100-9243-00B943199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4"/>
          <a:stretch/>
        </p:blipFill>
        <p:spPr bwMode="auto">
          <a:xfrm>
            <a:off x="10517927" y="3171977"/>
            <a:ext cx="1024469" cy="86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2" y="6061974"/>
            <a:ext cx="1389975" cy="301823"/>
          </a:xfrm>
          <a:prstGeom prst="rect">
            <a:avLst/>
          </a:prstGeom>
        </p:spPr>
      </p:pic>
      <p:pic>
        <p:nvPicPr>
          <p:cNvPr id="24" name="Picture 2" descr="FCA conclui venda de Magneti Marelli por € 6,2 bilhões | Automotive Business">
            <a:extLst>
              <a:ext uri="{FF2B5EF4-FFF2-40B4-BE49-F238E27FC236}">
                <a16:creationId xmlns:a16="http://schemas.microsoft.com/office/drawing/2014/main" id="{22DA26F4-EC02-A339-6B54-3C8DE1708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26" y="4285189"/>
            <a:ext cx="1131361" cy="56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riumph Logo: History, Evolution, and Meaning">
            <a:extLst>
              <a:ext uri="{FF2B5EF4-FFF2-40B4-BE49-F238E27FC236}">
                <a16:creationId xmlns:a16="http://schemas.microsoft.com/office/drawing/2014/main" id="{9BD9F3D0-C0F8-BF0B-675A-1468D47C8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79" y="5073992"/>
            <a:ext cx="1891509" cy="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stocklogos.com/sites/default/files/swiss19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3921" r="14020" b="4135"/>
          <a:stretch/>
        </p:blipFill>
        <p:spPr bwMode="auto">
          <a:xfrm>
            <a:off x="3551143" y="4981562"/>
            <a:ext cx="835957" cy="70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176" y="5239192"/>
            <a:ext cx="1529799" cy="347344"/>
          </a:xfrm>
          <a:prstGeom prst="rect">
            <a:avLst/>
          </a:prstGeom>
        </p:spPr>
      </p:pic>
      <p:pic>
        <p:nvPicPr>
          <p:cNvPr id="29" name="Picture 2" descr="Brudden">
            <a:extLst>
              <a:ext uri="{FF2B5EF4-FFF2-40B4-BE49-F238E27FC236}">
                <a16:creationId xmlns:a16="http://schemas.microsoft.com/office/drawing/2014/main" id="{37BB7464-27A2-54DE-6559-A989438F9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005" y="2726541"/>
            <a:ext cx="1360448" cy="26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Tudo em Peças para seu Ar Condicionado Automotivo Refrijet Ar Condicionado  Automotivo">
            <a:extLst>
              <a:ext uri="{FF2B5EF4-FFF2-40B4-BE49-F238E27FC236}">
                <a16:creationId xmlns:a16="http://schemas.microsoft.com/office/drawing/2014/main" id="{BDE6F4E4-D453-B76F-6A1C-EF41F65D1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5" y="5287131"/>
            <a:ext cx="1065260" cy="30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DSTRAC – PERFORMANCE 4X4">
            <a:extLst>
              <a:ext uri="{FF2B5EF4-FFF2-40B4-BE49-F238E27FC236}">
                <a16:creationId xmlns:a16="http://schemas.microsoft.com/office/drawing/2014/main" id="{A919C09A-D9D0-4501-9E17-5CABDCBFD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75" y="3503258"/>
            <a:ext cx="1180818" cy="31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Setorial - Sistemas de Irrigação. Atendemos todo Brasil">
            <a:extLst>
              <a:ext uri="{FF2B5EF4-FFF2-40B4-BE49-F238E27FC236}">
                <a16:creationId xmlns:a16="http://schemas.microsoft.com/office/drawing/2014/main" id="{70BD9ED4-5706-DAD7-CDBF-B578FA6A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98" y="5191205"/>
            <a:ext cx="1400393" cy="47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Ekron Industrial (@EkronIndustrial) / Twitter">
            <a:extLst>
              <a:ext uri="{FF2B5EF4-FFF2-40B4-BE49-F238E27FC236}">
                <a16:creationId xmlns:a16="http://schemas.microsoft.com/office/drawing/2014/main" id="{543C03A1-3884-3577-8B7B-3F143BDB1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 b="29000"/>
          <a:stretch/>
        </p:blipFill>
        <p:spPr bwMode="auto">
          <a:xfrm>
            <a:off x="7654019" y="3442380"/>
            <a:ext cx="1227358" cy="51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object 4">
            <a:extLst>
              <a:ext uri="{FF2B5EF4-FFF2-40B4-BE49-F238E27FC236}">
                <a16:creationId xmlns:a16="http://schemas.microsoft.com/office/drawing/2014/main" id="{4B4F7EE6-A29F-6029-1E85-C38AB9C98291}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08497" y="963121"/>
            <a:ext cx="2164080" cy="708660"/>
          </a:xfrm>
          <a:prstGeom prst="rect">
            <a:avLst/>
          </a:prstGeom>
        </p:spPr>
      </p:pic>
      <p:pic>
        <p:nvPicPr>
          <p:cNvPr id="37" name="Picture 2" descr="CRENLO DO BRASIL - ABIFER">
            <a:extLst>
              <a:ext uri="{FF2B5EF4-FFF2-40B4-BE49-F238E27FC236}">
                <a16:creationId xmlns:a16="http://schemas.microsoft.com/office/drawing/2014/main" id="{29DBE7EE-7811-8EE4-1954-BE07A288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809" y="3202076"/>
            <a:ext cx="884513" cy="8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sitecba.azurewebsites.net/wp-content/uploads/2016/06/CBA_pref_pan.png">
            <a:extLst>
              <a:ext uri="{FF2B5EF4-FFF2-40B4-BE49-F238E27FC236}">
                <a16:creationId xmlns:a16="http://schemas.microsoft.com/office/drawing/2014/main" id="{2FC0E0C8-24BB-233A-5E65-B53D7D79D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078" y="3302728"/>
            <a:ext cx="1266358" cy="65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John Deere Logo: valor, história, PNG">
            <a:extLst>
              <a:ext uri="{FF2B5EF4-FFF2-40B4-BE49-F238E27FC236}">
                <a16:creationId xmlns:a16="http://schemas.microsoft.com/office/drawing/2014/main" id="{717DEF4A-FEB6-7CF6-B513-87251CE58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38" y="4189295"/>
            <a:ext cx="1107493" cy="6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9386A9D4-55CA-CA3E-3CEB-D9695F472623}"/>
              </a:ext>
            </a:extLst>
          </p:cNvPr>
          <p:cNvSpPr txBox="1"/>
          <p:nvPr/>
        </p:nvSpPr>
        <p:spPr>
          <a:xfrm>
            <a:off x="6968155" y="304800"/>
            <a:ext cx="4972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Right Grotesk Compact Black" panose="00000A06000000000000" pitchFamily="50" charset="0"/>
                <a:ea typeface="Calibri" panose="020F0502020204030204" pitchFamily="34" charset="0"/>
              </a:rPr>
              <a:t>Controlflex </a:t>
            </a:r>
            <a:r>
              <a:rPr lang="pt-BR" sz="3600" b="1" dirty="0">
                <a:solidFill>
                  <a:schemeClr val="bg1"/>
                </a:solidFill>
                <a:effectLst/>
                <a:latin typeface="Right Grotesk Compact Black" panose="00000A06000000000000" pitchFamily="50" charset="0"/>
                <a:ea typeface="Calibri" panose="020F0502020204030204" pitchFamily="34" charset="0"/>
              </a:rPr>
              <a:t>CUSTOMER Portfolio</a:t>
            </a:r>
            <a:endParaRPr lang="pt-BR" sz="6000" dirty="0">
              <a:solidFill>
                <a:schemeClr val="bg1"/>
              </a:solidFill>
              <a:latin typeface="Right Grotesk Compact Black" panose="00000A06000000000000" pitchFamily="50" charset="0"/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330A162A-DDD7-48DE-C5B7-B5E67ADD4F2F}"/>
              </a:ext>
            </a:extLst>
          </p:cNvPr>
          <p:cNvSpPr/>
          <p:nvPr/>
        </p:nvSpPr>
        <p:spPr>
          <a:xfrm>
            <a:off x="0" y="6683604"/>
            <a:ext cx="12192000" cy="174396"/>
          </a:xfrm>
          <a:prstGeom prst="rect">
            <a:avLst/>
          </a:prstGeom>
          <a:solidFill>
            <a:srgbClr val="0001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JCB (heavy equipment manufacturer ...">
            <a:extLst>
              <a:ext uri="{FF2B5EF4-FFF2-40B4-BE49-F238E27FC236}">
                <a16:creationId xmlns:a16="http://schemas.microsoft.com/office/drawing/2014/main" id="{28F174CF-7B9E-55B6-0F94-DF6CBD11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543" y="5768608"/>
            <a:ext cx="1389975" cy="7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5E54A0-C8FE-6F52-C618-86F4B6112F3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77" y="5763441"/>
            <a:ext cx="1138239" cy="8938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BEDD56-AC18-B441-27D0-B77FA095412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98" y="5806714"/>
            <a:ext cx="1844614" cy="56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03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34E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9600" y="1905000"/>
            <a:ext cx="60960" cy="55244"/>
          </a:xfrm>
          <a:custGeom>
            <a:avLst/>
            <a:gdLst/>
            <a:ahLst/>
            <a:cxnLst/>
            <a:rect l="l" t="t" r="r" b="b"/>
            <a:pathLst>
              <a:path w="60959" h="55244">
                <a:moveTo>
                  <a:pt x="30479" y="0"/>
                </a:moveTo>
                <a:lnTo>
                  <a:pt x="18618" y="2160"/>
                </a:lnTo>
                <a:lnTo>
                  <a:pt x="8929" y="8048"/>
                </a:lnTo>
                <a:lnTo>
                  <a:pt x="2396" y="16769"/>
                </a:lnTo>
                <a:lnTo>
                  <a:pt x="0" y="27432"/>
                </a:lnTo>
                <a:lnTo>
                  <a:pt x="2396" y="38094"/>
                </a:lnTo>
                <a:lnTo>
                  <a:pt x="8929" y="46815"/>
                </a:lnTo>
                <a:lnTo>
                  <a:pt x="18618" y="52703"/>
                </a:lnTo>
                <a:lnTo>
                  <a:pt x="30479" y="54863"/>
                </a:lnTo>
                <a:lnTo>
                  <a:pt x="42341" y="52703"/>
                </a:lnTo>
                <a:lnTo>
                  <a:pt x="52030" y="46815"/>
                </a:lnTo>
                <a:lnTo>
                  <a:pt x="58563" y="38094"/>
                </a:lnTo>
                <a:lnTo>
                  <a:pt x="60959" y="27432"/>
                </a:lnTo>
                <a:lnTo>
                  <a:pt x="58563" y="16769"/>
                </a:lnTo>
                <a:lnTo>
                  <a:pt x="52030" y="8048"/>
                </a:lnTo>
                <a:lnTo>
                  <a:pt x="42341" y="216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90143" y="1718563"/>
            <a:ext cx="6003290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Automotive</a:t>
            </a:r>
            <a:r>
              <a:rPr sz="2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segments</a:t>
            </a:r>
            <a:r>
              <a:rPr sz="2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include</a:t>
            </a:r>
            <a:r>
              <a:rPr lang="en-IN"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Three wheelers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IN" sz="2000" b="1" spc="-3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Four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wheelers</a:t>
            </a:r>
            <a:r>
              <a:rPr lang="en-IN"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both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Passenger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Commercial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Vehicles</a:t>
            </a:r>
            <a:r>
              <a:rPr lang="en-IN"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IN" sz="2000" b="1" dirty="0">
                <a:solidFill>
                  <a:srgbClr val="FFFFFF"/>
                </a:solidFill>
                <a:latin typeface="Calibri"/>
                <a:cs typeface="Calibri"/>
              </a:rPr>
              <a:t>( LCV / HCV )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sector.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0143" y="790194"/>
            <a:ext cx="1754505" cy="594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7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lang="en-IN" sz="3700" b="1" spc="-10" dirty="0" err="1">
                <a:solidFill>
                  <a:srgbClr val="FFFFFF"/>
                </a:solidFill>
                <a:latin typeface="Calibri"/>
                <a:cs typeface="Calibri"/>
              </a:rPr>
              <a:t>ectors</a:t>
            </a:r>
            <a:endParaRPr sz="37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0362" y="910589"/>
            <a:ext cx="0" cy="487680"/>
          </a:xfrm>
          <a:custGeom>
            <a:avLst/>
            <a:gdLst/>
            <a:ahLst/>
            <a:cxnLst/>
            <a:rect l="l" t="t" r="r" b="b"/>
            <a:pathLst>
              <a:path h="487680">
                <a:moveTo>
                  <a:pt x="0" y="0"/>
                </a:moveTo>
                <a:lnTo>
                  <a:pt x="0" y="48768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656076" y="0"/>
            <a:ext cx="8536305" cy="6858000"/>
            <a:chOff x="3656076" y="0"/>
            <a:chExt cx="8536305" cy="6858000"/>
          </a:xfrm>
        </p:grpSpPr>
        <p:pic>
          <p:nvPicPr>
            <p:cNvPr id="8" name="object 8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2801" y="1960244"/>
              <a:ext cx="2496566" cy="2302385"/>
            </a:xfrm>
            <a:prstGeom prst="ellipse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79864" y="0"/>
              <a:ext cx="2612135" cy="25953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656076" y="0"/>
              <a:ext cx="8536305" cy="6858000"/>
            </a:xfrm>
            <a:custGeom>
              <a:avLst/>
              <a:gdLst/>
              <a:ahLst/>
              <a:cxnLst/>
              <a:rect l="l" t="t" r="r" b="b"/>
              <a:pathLst>
                <a:path w="8536305" h="6858000">
                  <a:moveTo>
                    <a:pt x="195648" y="6858000"/>
                  </a:moveTo>
                  <a:lnTo>
                    <a:pt x="163312" y="6784927"/>
                  </a:lnTo>
                  <a:lnTo>
                    <a:pt x="146214" y="6742824"/>
                  </a:lnTo>
                  <a:lnTo>
                    <a:pt x="130000" y="6700279"/>
                  </a:lnTo>
                  <a:lnTo>
                    <a:pt x="114681" y="6657304"/>
                  </a:lnTo>
                  <a:lnTo>
                    <a:pt x="100269" y="6613911"/>
                  </a:lnTo>
                  <a:lnTo>
                    <a:pt x="86775" y="6570111"/>
                  </a:lnTo>
                  <a:lnTo>
                    <a:pt x="74209" y="6525914"/>
                  </a:lnTo>
                  <a:lnTo>
                    <a:pt x="62584" y="6481333"/>
                  </a:lnTo>
                  <a:lnTo>
                    <a:pt x="51910" y="6436377"/>
                  </a:lnTo>
                  <a:lnTo>
                    <a:pt x="42200" y="6391060"/>
                  </a:lnTo>
                  <a:lnTo>
                    <a:pt x="33463" y="6345391"/>
                  </a:lnTo>
                  <a:lnTo>
                    <a:pt x="25713" y="6299382"/>
                  </a:lnTo>
                  <a:lnTo>
                    <a:pt x="18958" y="6253044"/>
                  </a:lnTo>
                  <a:lnTo>
                    <a:pt x="13213" y="6206389"/>
                  </a:lnTo>
                  <a:lnTo>
                    <a:pt x="8486" y="6159428"/>
                  </a:lnTo>
                  <a:lnTo>
                    <a:pt x="4790" y="6112172"/>
                  </a:lnTo>
                  <a:lnTo>
                    <a:pt x="2136" y="6064632"/>
                  </a:lnTo>
                  <a:lnTo>
                    <a:pt x="536" y="6016819"/>
                  </a:lnTo>
                  <a:lnTo>
                    <a:pt x="0" y="5968746"/>
                  </a:lnTo>
                  <a:lnTo>
                    <a:pt x="536" y="5920673"/>
                  </a:lnTo>
                  <a:lnTo>
                    <a:pt x="2136" y="5872862"/>
                  </a:lnTo>
                  <a:lnTo>
                    <a:pt x="4790" y="5825324"/>
                  </a:lnTo>
                  <a:lnTo>
                    <a:pt x="8486" y="5778069"/>
                  </a:lnTo>
                  <a:lnTo>
                    <a:pt x="13213" y="5731109"/>
                  </a:lnTo>
                  <a:lnTo>
                    <a:pt x="18958" y="5684455"/>
                  </a:lnTo>
                  <a:lnTo>
                    <a:pt x="25713" y="5638118"/>
                  </a:lnTo>
                  <a:lnTo>
                    <a:pt x="33463" y="5592110"/>
                  </a:lnTo>
                  <a:lnTo>
                    <a:pt x="42200" y="5546442"/>
                  </a:lnTo>
                  <a:lnTo>
                    <a:pt x="51910" y="5501125"/>
                  </a:lnTo>
                  <a:lnTo>
                    <a:pt x="62584" y="5456171"/>
                  </a:lnTo>
                  <a:lnTo>
                    <a:pt x="74209" y="5411590"/>
                  </a:lnTo>
                  <a:lnTo>
                    <a:pt x="86775" y="5367394"/>
                  </a:lnTo>
                  <a:lnTo>
                    <a:pt x="100269" y="5323594"/>
                  </a:lnTo>
                  <a:lnTo>
                    <a:pt x="114681" y="5280201"/>
                  </a:lnTo>
                  <a:lnTo>
                    <a:pt x="130000" y="5237227"/>
                  </a:lnTo>
                  <a:lnTo>
                    <a:pt x="146214" y="5194683"/>
                  </a:lnTo>
                  <a:lnTo>
                    <a:pt x="163312" y="5152580"/>
                  </a:lnTo>
                  <a:lnTo>
                    <a:pt x="181282" y="5110929"/>
                  </a:lnTo>
                  <a:lnTo>
                    <a:pt x="200114" y="5069742"/>
                  </a:lnTo>
                  <a:lnTo>
                    <a:pt x="219795" y="5029029"/>
                  </a:lnTo>
                  <a:lnTo>
                    <a:pt x="240315" y="4988802"/>
                  </a:lnTo>
                  <a:lnTo>
                    <a:pt x="261663" y="4949073"/>
                  </a:lnTo>
                  <a:lnTo>
                    <a:pt x="283827" y="4909852"/>
                  </a:lnTo>
                  <a:lnTo>
                    <a:pt x="306795" y="4871151"/>
                  </a:lnTo>
                  <a:lnTo>
                    <a:pt x="330557" y="4832981"/>
                  </a:lnTo>
                  <a:lnTo>
                    <a:pt x="355101" y="4795353"/>
                  </a:lnTo>
                  <a:lnTo>
                    <a:pt x="380417" y="4758279"/>
                  </a:lnTo>
                  <a:lnTo>
                    <a:pt x="406491" y="4721769"/>
                  </a:lnTo>
                  <a:lnTo>
                    <a:pt x="433314" y="4685836"/>
                  </a:lnTo>
                  <a:lnTo>
                    <a:pt x="460875" y="4650489"/>
                  </a:lnTo>
                  <a:lnTo>
                    <a:pt x="489161" y="4615741"/>
                  </a:lnTo>
                  <a:lnTo>
                    <a:pt x="518161" y="4581603"/>
                  </a:lnTo>
                  <a:lnTo>
                    <a:pt x="547864" y="4548085"/>
                  </a:lnTo>
                  <a:lnTo>
                    <a:pt x="578260" y="4515200"/>
                  </a:lnTo>
                  <a:lnTo>
                    <a:pt x="609336" y="4482958"/>
                  </a:lnTo>
                  <a:lnTo>
                    <a:pt x="641081" y="4451371"/>
                  </a:lnTo>
                  <a:lnTo>
                    <a:pt x="673484" y="4420449"/>
                  </a:lnTo>
                  <a:lnTo>
                    <a:pt x="706534" y="4390205"/>
                  </a:lnTo>
                  <a:lnTo>
                    <a:pt x="740219" y="4360649"/>
                  </a:lnTo>
                  <a:lnTo>
                    <a:pt x="774528" y="4331793"/>
                  </a:lnTo>
                  <a:lnTo>
                    <a:pt x="809450" y="4303647"/>
                  </a:lnTo>
                  <a:lnTo>
                    <a:pt x="844974" y="4276224"/>
                  </a:lnTo>
                  <a:lnTo>
                    <a:pt x="881088" y="4249534"/>
                  </a:lnTo>
                  <a:lnTo>
                    <a:pt x="917781" y="4223588"/>
                  </a:lnTo>
                  <a:lnTo>
                    <a:pt x="955041" y="4198398"/>
                  </a:lnTo>
                  <a:lnTo>
                    <a:pt x="992858" y="4173976"/>
                  </a:lnTo>
                  <a:lnTo>
                    <a:pt x="1031219" y="4150332"/>
                  </a:lnTo>
                  <a:lnTo>
                    <a:pt x="1070115" y="4127477"/>
                  </a:lnTo>
                  <a:lnTo>
                    <a:pt x="1109533" y="4105423"/>
                  </a:lnTo>
                  <a:lnTo>
                    <a:pt x="1149462" y="4084181"/>
                  </a:lnTo>
                  <a:lnTo>
                    <a:pt x="1189891" y="4063762"/>
                  </a:lnTo>
                  <a:lnTo>
                    <a:pt x="1230808" y="4044178"/>
                  </a:lnTo>
                  <a:lnTo>
                    <a:pt x="1272203" y="4025439"/>
                  </a:lnTo>
                  <a:lnTo>
                    <a:pt x="1314064" y="4007558"/>
                  </a:lnTo>
                  <a:lnTo>
                    <a:pt x="1356379" y="3990545"/>
                  </a:lnTo>
                  <a:lnTo>
                    <a:pt x="1399138" y="3974411"/>
                  </a:lnTo>
                  <a:lnTo>
                    <a:pt x="1442328" y="3959168"/>
                  </a:lnTo>
                  <a:lnTo>
                    <a:pt x="1485940" y="3944827"/>
                  </a:lnTo>
                  <a:lnTo>
                    <a:pt x="1529961" y="3931399"/>
                  </a:lnTo>
                  <a:lnTo>
                    <a:pt x="1574381" y="3918895"/>
                  </a:lnTo>
                  <a:lnTo>
                    <a:pt x="1619187" y="3907328"/>
                  </a:lnTo>
                  <a:lnTo>
                    <a:pt x="1664369" y="3896707"/>
                  </a:lnTo>
                  <a:lnTo>
                    <a:pt x="1709915" y="3887044"/>
                  </a:lnTo>
                  <a:lnTo>
                    <a:pt x="1755814" y="3878351"/>
                  </a:lnTo>
                  <a:lnTo>
                    <a:pt x="1802055" y="3870638"/>
                  </a:lnTo>
                  <a:lnTo>
                    <a:pt x="1848626" y="3863917"/>
                  </a:lnTo>
                  <a:lnTo>
                    <a:pt x="1895517" y="3858199"/>
                  </a:lnTo>
                  <a:lnTo>
                    <a:pt x="1942715" y="3853496"/>
                  </a:lnTo>
                  <a:lnTo>
                    <a:pt x="1990210" y="3849819"/>
                  </a:lnTo>
                  <a:lnTo>
                    <a:pt x="2037990" y="3847178"/>
                  </a:lnTo>
                  <a:lnTo>
                    <a:pt x="2086045" y="3845585"/>
                  </a:lnTo>
                  <a:lnTo>
                    <a:pt x="2134362" y="3845052"/>
                  </a:lnTo>
                  <a:lnTo>
                    <a:pt x="2182678" y="3845585"/>
                  </a:lnTo>
                  <a:lnTo>
                    <a:pt x="2230733" y="3847178"/>
                  </a:lnTo>
                  <a:lnTo>
                    <a:pt x="2278513" y="3849819"/>
                  </a:lnTo>
                  <a:lnTo>
                    <a:pt x="2326008" y="3853496"/>
                  </a:lnTo>
                  <a:lnTo>
                    <a:pt x="2373206" y="3858199"/>
                  </a:lnTo>
                  <a:lnTo>
                    <a:pt x="2420097" y="3863917"/>
                  </a:lnTo>
                  <a:lnTo>
                    <a:pt x="2466668" y="3870638"/>
                  </a:lnTo>
                  <a:lnTo>
                    <a:pt x="2512909" y="3878351"/>
                  </a:lnTo>
                  <a:lnTo>
                    <a:pt x="2558808" y="3887044"/>
                  </a:lnTo>
                  <a:lnTo>
                    <a:pt x="2604354" y="3896707"/>
                  </a:lnTo>
                  <a:lnTo>
                    <a:pt x="2649536" y="3907328"/>
                  </a:lnTo>
                  <a:lnTo>
                    <a:pt x="2694342" y="3918895"/>
                  </a:lnTo>
                  <a:lnTo>
                    <a:pt x="2738762" y="3931399"/>
                  </a:lnTo>
                  <a:lnTo>
                    <a:pt x="2782783" y="3944827"/>
                  </a:lnTo>
                  <a:lnTo>
                    <a:pt x="2826395" y="3959168"/>
                  </a:lnTo>
                  <a:lnTo>
                    <a:pt x="2869585" y="3974411"/>
                  </a:lnTo>
                  <a:lnTo>
                    <a:pt x="2912344" y="3990545"/>
                  </a:lnTo>
                  <a:lnTo>
                    <a:pt x="2954659" y="4007558"/>
                  </a:lnTo>
                  <a:lnTo>
                    <a:pt x="2996520" y="4025439"/>
                  </a:lnTo>
                  <a:lnTo>
                    <a:pt x="3037915" y="4044178"/>
                  </a:lnTo>
                  <a:lnTo>
                    <a:pt x="3078832" y="4063762"/>
                  </a:lnTo>
                  <a:lnTo>
                    <a:pt x="3119261" y="4084181"/>
                  </a:lnTo>
                  <a:lnTo>
                    <a:pt x="3159190" y="4105423"/>
                  </a:lnTo>
                  <a:lnTo>
                    <a:pt x="3198608" y="4127477"/>
                  </a:lnTo>
                  <a:lnTo>
                    <a:pt x="3237504" y="4150332"/>
                  </a:lnTo>
                  <a:lnTo>
                    <a:pt x="3275865" y="4173976"/>
                  </a:lnTo>
                  <a:lnTo>
                    <a:pt x="3313682" y="4198398"/>
                  </a:lnTo>
                  <a:lnTo>
                    <a:pt x="3350942" y="4223588"/>
                  </a:lnTo>
                  <a:lnTo>
                    <a:pt x="3387635" y="4249534"/>
                  </a:lnTo>
                  <a:lnTo>
                    <a:pt x="3423749" y="4276224"/>
                  </a:lnTo>
                  <a:lnTo>
                    <a:pt x="3459273" y="4303647"/>
                  </a:lnTo>
                  <a:lnTo>
                    <a:pt x="3494195" y="4331793"/>
                  </a:lnTo>
                  <a:lnTo>
                    <a:pt x="3528504" y="4360649"/>
                  </a:lnTo>
                  <a:lnTo>
                    <a:pt x="3562189" y="4390205"/>
                  </a:lnTo>
                  <a:lnTo>
                    <a:pt x="3595239" y="4420449"/>
                  </a:lnTo>
                  <a:lnTo>
                    <a:pt x="3627642" y="4451371"/>
                  </a:lnTo>
                  <a:lnTo>
                    <a:pt x="3659387" y="4482958"/>
                  </a:lnTo>
                  <a:lnTo>
                    <a:pt x="3690463" y="4515200"/>
                  </a:lnTo>
                  <a:lnTo>
                    <a:pt x="3720859" y="4548085"/>
                  </a:lnTo>
                  <a:lnTo>
                    <a:pt x="3750562" y="4581603"/>
                  </a:lnTo>
                  <a:lnTo>
                    <a:pt x="3779562" y="4615741"/>
                  </a:lnTo>
                  <a:lnTo>
                    <a:pt x="3807848" y="4650489"/>
                  </a:lnTo>
                  <a:lnTo>
                    <a:pt x="3835409" y="4685836"/>
                  </a:lnTo>
                  <a:lnTo>
                    <a:pt x="3862232" y="4721769"/>
                  </a:lnTo>
                  <a:lnTo>
                    <a:pt x="3888306" y="4758279"/>
                  </a:lnTo>
                  <a:lnTo>
                    <a:pt x="3913622" y="4795353"/>
                  </a:lnTo>
                  <a:lnTo>
                    <a:pt x="3938166" y="4832981"/>
                  </a:lnTo>
                  <a:lnTo>
                    <a:pt x="3961928" y="4871151"/>
                  </a:lnTo>
                  <a:lnTo>
                    <a:pt x="3984896" y="4909852"/>
                  </a:lnTo>
                  <a:lnTo>
                    <a:pt x="4007060" y="4949073"/>
                  </a:lnTo>
                  <a:lnTo>
                    <a:pt x="4028408" y="4988802"/>
                  </a:lnTo>
                  <a:lnTo>
                    <a:pt x="4048928" y="5029029"/>
                  </a:lnTo>
                  <a:lnTo>
                    <a:pt x="4068609" y="5069742"/>
                  </a:lnTo>
                  <a:lnTo>
                    <a:pt x="4087441" y="5110929"/>
                  </a:lnTo>
                  <a:lnTo>
                    <a:pt x="4105411" y="5152580"/>
                  </a:lnTo>
                  <a:lnTo>
                    <a:pt x="4122509" y="5194683"/>
                  </a:lnTo>
                  <a:lnTo>
                    <a:pt x="4138723" y="5237227"/>
                  </a:lnTo>
                  <a:lnTo>
                    <a:pt x="4154042" y="5280201"/>
                  </a:lnTo>
                  <a:lnTo>
                    <a:pt x="4168454" y="5323594"/>
                  </a:lnTo>
                  <a:lnTo>
                    <a:pt x="4181948" y="5367394"/>
                  </a:lnTo>
                  <a:lnTo>
                    <a:pt x="4194514" y="5411590"/>
                  </a:lnTo>
                  <a:lnTo>
                    <a:pt x="4206139" y="5456171"/>
                  </a:lnTo>
                  <a:lnTo>
                    <a:pt x="4216813" y="5501125"/>
                  </a:lnTo>
                  <a:lnTo>
                    <a:pt x="4226523" y="5546442"/>
                  </a:lnTo>
                  <a:lnTo>
                    <a:pt x="4235260" y="5592110"/>
                  </a:lnTo>
                  <a:lnTo>
                    <a:pt x="4243010" y="5638118"/>
                  </a:lnTo>
                  <a:lnTo>
                    <a:pt x="4249765" y="5684455"/>
                  </a:lnTo>
                  <a:lnTo>
                    <a:pt x="4255510" y="5731109"/>
                  </a:lnTo>
                  <a:lnTo>
                    <a:pt x="4260237" y="5778069"/>
                  </a:lnTo>
                  <a:lnTo>
                    <a:pt x="4263933" y="5825324"/>
                  </a:lnTo>
                  <a:lnTo>
                    <a:pt x="4266587" y="5872862"/>
                  </a:lnTo>
                  <a:lnTo>
                    <a:pt x="4268187" y="5920673"/>
                  </a:lnTo>
                  <a:lnTo>
                    <a:pt x="4268724" y="5968746"/>
                  </a:lnTo>
                  <a:lnTo>
                    <a:pt x="4268187" y="6016819"/>
                  </a:lnTo>
                  <a:lnTo>
                    <a:pt x="4266587" y="6064632"/>
                  </a:lnTo>
                  <a:lnTo>
                    <a:pt x="4263933" y="6112172"/>
                  </a:lnTo>
                  <a:lnTo>
                    <a:pt x="4260237" y="6159428"/>
                  </a:lnTo>
                  <a:lnTo>
                    <a:pt x="4255510" y="6206389"/>
                  </a:lnTo>
                  <a:lnTo>
                    <a:pt x="4249765" y="6253044"/>
                  </a:lnTo>
                  <a:lnTo>
                    <a:pt x="4243010" y="6299382"/>
                  </a:lnTo>
                  <a:lnTo>
                    <a:pt x="4235260" y="6345391"/>
                  </a:lnTo>
                  <a:lnTo>
                    <a:pt x="4226523" y="6391060"/>
                  </a:lnTo>
                  <a:lnTo>
                    <a:pt x="4216813" y="6436377"/>
                  </a:lnTo>
                  <a:lnTo>
                    <a:pt x="4206139" y="6481333"/>
                  </a:lnTo>
                  <a:lnTo>
                    <a:pt x="4194514" y="6525914"/>
                  </a:lnTo>
                  <a:lnTo>
                    <a:pt x="4181948" y="6570111"/>
                  </a:lnTo>
                  <a:lnTo>
                    <a:pt x="4168454" y="6613911"/>
                  </a:lnTo>
                  <a:lnTo>
                    <a:pt x="4154042" y="6657304"/>
                  </a:lnTo>
                  <a:lnTo>
                    <a:pt x="4138723" y="6700279"/>
                  </a:lnTo>
                  <a:lnTo>
                    <a:pt x="4122509" y="6742824"/>
                  </a:lnTo>
                  <a:lnTo>
                    <a:pt x="4105411" y="6784927"/>
                  </a:lnTo>
                  <a:lnTo>
                    <a:pt x="4087441" y="6826578"/>
                  </a:lnTo>
                  <a:lnTo>
                    <a:pt x="4073075" y="6858000"/>
                  </a:lnTo>
                </a:path>
                <a:path w="8536305" h="6858000">
                  <a:moveTo>
                    <a:pt x="8535924" y="2415495"/>
                  </a:moveTo>
                  <a:lnTo>
                    <a:pt x="8474330" y="2455501"/>
                  </a:lnTo>
                  <a:lnTo>
                    <a:pt x="8435622" y="2478729"/>
                  </a:lnTo>
                  <a:lnTo>
                    <a:pt x="8396273" y="2500987"/>
                  </a:lnTo>
                  <a:lnTo>
                    <a:pt x="8356300" y="2522257"/>
                  </a:lnTo>
                  <a:lnTo>
                    <a:pt x="8315719" y="2542523"/>
                  </a:lnTo>
                  <a:lnTo>
                    <a:pt x="8274548" y="2561769"/>
                  </a:lnTo>
                  <a:lnTo>
                    <a:pt x="8232802" y="2579977"/>
                  </a:lnTo>
                  <a:lnTo>
                    <a:pt x="8190500" y="2597131"/>
                  </a:lnTo>
                  <a:lnTo>
                    <a:pt x="8147657" y="2613214"/>
                  </a:lnTo>
                  <a:lnTo>
                    <a:pt x="8104290" y="2628211"/>
                  </a:lnTo>
                  <a:lnTo>
                    <a:pt x="8060416" y="2642103"/>
                  </a:lnTo>
                  <a:lnTo>
                    <a:pt x="8016053" y="2654875"/>
                  </a:lnTo>
                  <a:lnTo>
                    <a:pt x="7971215" y="2666509"/>
                  </a:lnTo>
                  <a:lnTo>
                    <a:pt x="7925921" y="2676989"/>
                  </a:lnTo>
                  <a:lnTo>
                    <a:pt x="7880187" y="2686299"/>
                  </a:lnTo>
                  <a:lnTo>
                    <a:pt x="7834029" y="2694422"/>
                  </a:lnTo>
                  <a:lnTo>
                    <a:pt x="7787465" y="2701340"/>
                  </a:lnTo>
                  <a:lnTo>
                    <a:pt x="7740512" y="2707038"/>
                  </a:lnTo>
                  <a:lnTo>
                    <a:pt x="7693185" y="2711499"/>
                  </a:lnTo>
                  <a:lnTo>
                    <a:pt x="7645502" y="2714706"/>
                  </a:lnTo>
                  <a:lnTo>
                    <a:pt x="7597479" y="2716642"/>
                  </a:lnTo>
                  <a:lnTo>
                    <a:pt x="7549133" y="2717291"/>
                  </a:lnTo>
                  <a:lnTo>
                    <a:pt x="7500788" y="2716642"/>
                  </a:lnTo>
                  <a:lnTo>
                    <a:pt x="7452765" y="2714706"/>
                  </a:lnTo>
                  <a:lnTo>
                    <a:pt x="7405082" y="2711499"/>
                  </a:lnTo>
                  <a:lnTo>
                    <a:pt x="7357755" y="2707038"/>
                  </a:lnTo>
                  <a:lnTo>
                    <a:pt x="7310802" y="2701340"/>
                  </a:lnTo>
                  <a:lnTo>
                    <a:pt x="7264238" y="2694422"/>
                  </a:lnTo>
                  <a:lnTo>
                    <a:pt x="7218080" y="2686299"/>
                  </a:lnTo>
                  <a:lnTo>
                    <a:pt x="7172346" y="2676989"/>
                  </a:lnTo>
                  <a:lnTo>
                    <a:pt x="7127052" y="2666509"/>
                  </a:lnTo>
                  <a:lnTo>
                    <a:pt x="7082214" y="2654875"/>
                  </a:lnTo>
                  <a:lnTo>
                    <a:pt x="7037851" y="2642103"/>
                  </a:lnTo>
                  <a:lnTo>
                    <a:pt x="6993977" y="2628211"/>
                  </a:lnTo>
                  <a:lnTo>
                    <a:pt x="6950610" y="2613214"/>
                  </a:lnTo>
                  <a:lnTo>
                    <a:pt x="6907767" y="2597131"/>
                  </a:lnTo>
                  <a:lnTo>
                    <a:pt x="6865465" y="2579977"/>
                  </a:lnTo>
                  <a:lnTo>
                    <a:pt x="6823719" y="2561769"/>
                  </a:lnTo>
                  <a:lnTo>
                    <a:pt x="6782548" y="2542523"/>
                  </a:lnTo>
                  <a:lnTo>
                    <a:pt x="6741967" y="2522257"/>
                  </a:lnTo>
                  <a:lnTo>
                    <a:pt x="6701994" y="2500987"/>
                  </a:lnTo>
                  <a:lnTo>
                    <a:pt x="6662645" y="2478729"/>
                  </a:lnTo>
                  <a:lnTo>
                    <a:pt x="6623937" y="2455501"/>
                  </a:lnTo>
                  <a:lnTo>
                    <a:pt x="6585887" y="2431318"/>
                  </a:lnTo>
                  <a:lnTo>
                    <a:pt x="6548511" y="2406199"/>
                  </a:lnTo>
                  <a:lnTo>
                    <a:pt x="6511826" y="2380158"/>
                  </a:lnTo>
                  <a:lnTo>
                    <a:pt x="6475849" y="2353214"/>
                  </a:lnTo>
                  <a:lnTo>
                    <a:pt x="6440597" y="2325382"/>
                  </a:lnTo>
                  <a:lnTo>
                    <a:pt x="6406086" y="2296679"/>
                  </a:lnTo>
                  <a:lnTo>
                    <a:pt x="6372333" y="2267122"/>
                  </a:lnTo>
                  <a:lnTo>
                    <a:pt x="6339355" y="2236728"/>
                  </a:lnTo>
                  <a:lnTo>
                    <a:pt x="6307169" y="2205513"/>
                  </a:lnTo>
                  <a:lnTo>
                    <a:pt x="6275791" y="2173494"/>
                  </a:lnTo>
                  <a:lnTo>
                    <a:pt x="6245238" y="2140688"/>
                  </a:lnTo>
                  <a:lnTo>
                    <a:pt x="6215527" y="2107110"/>
                  </a:lnTo>
                  <a:lnTo>
                    <a:pt x="6186674" y="2072779"/>
                  </a:lnTo>
                  <a:lnTo>
                    <a:pt x="6158697" y="2037710"/>
                  </a:lnTo>
                  <a:lnTo>
                    <a:pt x="6131612" y="2001920"/>
                  </a:lnTo>
                  <a:lnTo>
                    <a:pt x="6105436" y="1965426"/>
                  </a:lnTo>
                  <a:lnTo>
                    <a:pt x="6080185" y="1928244"/>
                  </a:lnTo>
                  <a:lnTo>
                    <a:pt x="6055877" y="1890392"/>
                  </a:lnTo>
                  <a:lnTo>
                    <a:pt x="6032528" y="1851885"/>
                  </a:lnTo>
                  <a:lnTo>
                    <a:pt x="6010154" y="1812741"/>
                  </a:lnTo>
                  <a:lnTo>
                    <a:pt x="5988773" y="1772976"/>
                  </a:lnTo>
                  <a:lnTo>
                    <a:pt x="5968401" y="1732607"/>
                  </a:lnTo>
                  <a:lnTo>
                    <a:pt x="5949056" y="1691650"/>
                  </a:lnTo>
                  <a:lnTo>
                    <a:pt x="5930753" y="1650122"/>
                  </a:lnTo>
                  <a:lnTo>
                    <a:pt x="5913509" y="1608040"/>
                  </a:lnTo>
                  <a:lnTo>
                    <a:pt x="5897342" y="1565421"/>
                  </a:lnTo>
                  <a:lnTo>
                    <a:pt x="5882268" y="1522280"/>
                  </a:lnTo>
                  <a:lnTo>
                    <a:pt x="5868303" y="1478636"/>
                  </a:lnTo>
                  <a:lnTo>
                    <a:pt x="5855465" y="1434503"/>
                  </a:lnTo>
                  <a:lnTo>
                    <a:pt x="5843770" y="1389900"/>
                  </a:lnTo>
                  <a:lnTo>
                    <a:pt x="5833235" y="1344842"/>
                  </a:lnTo>
                  <a:lnTo>
                    <a:pt x="5823877" y="1299347"/>
                  </a:lnTo>
                  <a:lnTo>
                    <a:pt x="5815712" y="1253431"/>
                  </a:lnTo>
                  <a:lnTo>
                    <a:pt x="5808758" y="1207110"/>
                  </a:lnTo>
                  <a:lnTo>
                    <a:pt x="5803030" y="1160402"/>
                  </a:lnTo>
                  <a:lnTo>
                    <a:pt x="5798546" y="1113323"/>
                  </a:lnTo>
                  <a:lnTo>
                    <a:pt x="5795322" y="1065889"/>
                  </a:lnTo>
                  <a:lnTo>
                    <a:pt x="5793376" y="1018118"/>
                  </a:lnTo>
                  <a:lnTo>
                    <a:pt x="5792724" y="970026"/>
                  </a:lnTo>
                  <a:lnTo>
                    <a:pt x="5793376" y="921933"/>
                  </a:lnTo>
                  <a:lnTo>
                    <a:pt x="5795322" y="874162"/>
                  </a:lnTo>
                  <a:lnTo>
                    <a:pt x="5798546" y="826728"/>
                  </a:lnTo>
                  <a:lnTo>
                    <a:pt x="5803030" y="779649"/>
                  </a:lnTo>
                  <a:lnTo>
                    <a:pt x="5808758" y="732941"/>
                  </a:lnTo>
                  <a:lnTo>
                    <a:pt x="5815712" y="686620"/>
                  </a:lnTo>
                  <a:lnTo>
                    <a:pt x="5823877" y="640704"/>
                  </a:lnTo>
                  <a:lnTo>
                    <a:pt x="5833235" y="595209"/>
                  </a:lnTo>
                  <a:lnTo>
                    <a:pt x="5843770" y="550151"/>
                  </a:lnTo>
                  <a:lnTo>
                    <a:pt x="5855465" y="505548"/>
                  </a:lnTo>
                  <a:lnTo>
                    <a:pt x="5868303" y="461415"/>
                  </a:lnTo>
                  <a:lnTo>
                    <a:pt x="5882268" y="417771"/>
                  </a:lnTo>
                  <a:lnTo>
                    <a:pt x="5897342" y="374630"/>
                  </a:lnTo>
                  <a:lnTo>
                    <a:pt x="5913509" y="332011"/>
                  </a:lnTo>
                  <a:lnTo>
                    <a:pt x="5930753" y="289929"/>
                  </a:lnTo>
                  <a:lnTo>
                    <a:pt x="5949056" y="248401"/>
                  </a:lnTo>
                  <a:lnTo>
                    <a:pt x="5968401" y="207444"/>
                  </a:lnTo>
                  <a:lnTo>
                    <a:pt x="5988773" y="167075"/>
                  </a:lnTo>
                  <a:lnTo>
                    <a:pt x="6010154" y="127310"/>
                  </a:lnTo>
                  <a:lnTo>
                    <a:pt x="6032528" y="88166"/>
                  </a:lnTo>
                  <a:lnTo>
                    <a:pt x="6055877" y="49659"/>
                  </a:lnTo>
                  <a:lnTo>
                    <a:pt x="6080185" y="11807"/>
                  </a:lnTo>
                  <a:lnTo>
                    <a:pt x="6088204" y="0"/>
                  </a:lnTo>
                </a:path>
                <a:path w="8536305" h="6858000">
                  <a:moveTo>
                    <a:pt x="5378772" y="6858000"/>
                  </a:moveTo>
                  <a:lnTo>
                    <a:pt x="5346436" y="6784927"/>
                  </a:lnTo>
                  <a:lnTo>
                    <a:pt x="5329338" y="6742824"/>
                  </a:lnTo>
                  <a:lnTo>
                    <a:pt x="5313124" y="6700279"/>
                  </a:lnTo>
                  <a:lnTo>
                    <a:pt x="5297805" y="6657304"/>
                  </a:lnTo>
                  <a:lnTo>
                    <a:pt x="5283393" y="6613911"/>
                  </a:lnTo>
                  <a:lnTo>
                    <a:pt x="5269899" y="6570111"/>
                  </a:lnTo>
                  <a:lnTo>
                    <a:pt x="5257333" y="6525914"/>
                  </a:lnTo>
                  <a:lnTo>
                    <a:pt x="5245708" y="6481333"/>
                  </a:lnTo>
                  <a:lnTo>
                    <a:pt x="5235034" y="6436377"/>
                  </a:lnTo>
                  <a:lnTo>
                    <a:pt x="5225324" y="6391060"/>
                  </a:lnTo>
                  <a:lnTo>
                    <a:pt x="5216587" y="6345391"/>
                  </a:lnTo>
                  <a:lnTo>
                    <a:pt x="5208837" y="6299382"/>
                  </a:lnTo>
                  <a:lnTo>
                    <a:pt x="5202082" y="6253044"/>
                  </a:lnTo>
                  <a:lnTo>
                    <a:pt x="5196337" y="6206389"/>
                  </a:lnTo>
                  <a:lnTo>
                    <a:pt x="5191610" y="6159428"/>
                  </a:lnTo>
                  <a:lnTo>
                    <a:pt x="5187914" y="6112172"/>
                  </a:lnTo>
                  <a:lnTo>
                    <a:pt x="5185260" y="6064632"/>
                  </a:lnTo>
                  <a:lnTo>
                    <a:pt x="5183660" y="6016819"/>
                  </a:lnTo>
                  <a:lnTo>
                    <a:pt x="5183124" y="5968746"/>
                  </a:lnTo>
                  <a:lnTo>
                    <a:pt x="5183660" y="5920673"/>
                  </a:lnTo>
                  <a:lnTo>
                    <a:pt x="5185260" y="5872862"/>
                  </a:lnTo>
                  <a:lnTo>
                    <a:pt x="5187914" y="5825324"/>
                  </a:lnTo>
                  <a:lnTo>
                    <a:pt x="5191610" y="5778069"/>
                  </a:lnTo>
                  <a:lnTo>
                    <a:pt x="5196337" y="5731109"/>
                  </a:lnTo>
                  <a:lnTo>
                    <a:pt x="5202082" y="5684455"/>
                  </a:lnTo>
                  <a:lnTo>
                    <a:pt x="5208837" y="5638118"/>
                  </a:lnTo>
                  <a:lnTo>
                    <a:pt x="5216587" y="5592110"/>
                  </a:lnTo>
                  <a:lnTo>
                    <a:pt x="5225324" y="5546442"/>
                  </a:lnTo>
                  <a:lnTo>
                    <a:pt x="5235034" y="5501125"/>
                  </a:lnTo>
                  <a:lnTo>
                    <a:pt x="5245708" y="5456171"/>
                  </a:lnTo>
                  <a:lnTo>
                    <a:pt x="5257333" y="5411590"/>
                  </a:lnTo>
                  <a:lnTo>
                    <a:pt x="5269899" y="5367394"/>
                  </a:lnTo>
                  <a:lnTo>
                    <a:pt x="5283393" y="5323594"/>
                  </a:lnTo>
                  <a:lnTo>
                    <a:pt x="5297805" y="5280201"/>
                  </a:lnTo>
                  <a:lnTo>
                    <a:pt x="5313124" y="5237227"/>
                  </a:lnTo>
                  <a:lnTo>
                    <a:pt x="5329338" y="5194683"/>
                  </a:lnTo>
                  <a:lnTo>
                    <a:pt x="5346436" y="5152580"/>
                  </a:lnTo>
                  <a:lnTo>
                    <a:pt x="5364406" y="5110929"/>
                  </a:lnTo>
                  <a:lnTo>
                    <a:pt x="5383238" y="5069742"/>
                  </a:lnTo>
                  <a:lnTo>
                    <a:pt x="5402919" y="5029029"/>
                  </a:lnTo>
                  <a:lnTo>
                    <a:pt x="5423439" y="4988802"/>
                  </a:lnTo>
                  <a:lnTo>
                    <a:pt x="5444787" y="4949073"/>
                  </a:lnTo>
                  <a:lnTo>
                    <a:pt x="5466951" y="4909852"/>
                  </a:lnTo>
                  <a:lnTo>
                    <a:pt x="5489919" y="4871151"/>
                  </a:lnTo>
                  <a:lnTo>
                    <a:pt x="5513681" y="4832981"/>
                  </a:lnTo>
                  <a:lnTo>
                    <a:pt x="5538225" y="4795353"/>
                  </a:lnTo>
                  <a:lnTo>
                    <a:pt x="5563541" y="4758279"/>
                  </a:lnTo>
                  <a:lnTo>
                    <a:pt x="5589615" y="4721769"/>
                  </a:lnTo>
                  <a:lnTo>
                    <a:pt x="5616438" y="4685836"/>
                  </a:lnTo>
                  <a:lnTo>
                    <a:pt x="5643999" y="4650489"/>
                  </a:lnTo>
                  <a:lnTo>
                    <a:pt x="5672285" y="4615741"/>
                  </a:lnTo>
                  <a:lnTo>
                    <a:pt x="5701285" y="4581603"/>
                  </a:lnTo>
                  <a:lnTo>
                    <a:pt x="5730988" y="4548085"/>
                  </a:lnTo>
                  <a:lnTo>
                    <a:pt x="5761384" y="4515200"/>
                  </a:lnTo>
                  <a:lnTo>
                    <a:pt x="5792460" y="4482958"/>
                  </a:lnTo>
                  <a:lnTo>
                    <a:pt x="5824205" y="4451371"/>
                  </a:lnTo>
                  <a:lnTo>
                    <a:pt x="5856608" y="4420449"/>
                  </a:lnTo>
                  <a:lnTo>
                    <a:pt x="5889658" y="4390205"/>
                  </a:lnTo>
                  <a:lnTo>
                    <a:pt x="5923343" y="4360649"/>
                  </a:lnTo>
                  <a:lnTo>
                    <a:pt x="5957652" y="4331793"/>
                  </a:lnTo>
                  <a:lnTo>
                    <a:pt x="5992574" y="4303647"/>
                  </a:lnTo>
                  <a:lnTo>
                    <a:pt x="6028098" y="4276224"/>
                  </a:lnTo>
                  <a:lnTo>
                    <a:pt x="6064212" y="4249534"/>
                  </a:lnTo>
                  <a:lnTo>
                    <a:pt x="6100905" y="4223588"/>
                  </a:lnTo>
                  <a:lnTo>
                    <a:pt x="6138165" y="4198398"/>
                  </a:lnTo>
                  <a:lnTo>
                    <a:pt x="6175982" y="4173976"/>
                  </a:lnTo>
                  <a:lnTo>
                    <a:pt x="6214343" y="4150332"/>
                  </a:lnTo>
                  <a:lnTo>
                    <a:pt x="6253239" y="4127477"/>
                  </a:lnTo>
                  <a:lnTo>
                    <a:pt x="6292657" y="4105423"/>
                  </a:lnTo>
                  <a:lnTo>
                    <a:pt x="6332586" y="4084181"/>
                  </a:lnTo>
                  <a:lnTo>
                    <a:pt x="6373015" y="4063762"/>
                  </a:lnTo>
                  <a:lnTo>
                    <a:pt x="6413932" y="4044178"/>
                  </a:lnTo>
                  <a:lnTo>
                    <a:pt x="6455327" y="4025439"/>
                  </a:lnTo>
                  <a:lnTo>
                    <a:pt x="6497188" y="4007558"/>
                  </a:lnTo>
                  <a:lnTo>
                    <a:pt x="6539503" y="3990545"/>
                  </a:lnTo>
                  <a:lnTo>
                    <a:pt x="6582262" y="3974411"/>
                  </a:lnTo>
                  <a:lnTo>
                    <a:pt x="6625452" y="3959168"/>
                  </a:lnTo>
                  <a:lnTo>
                    <a:pt x="6669064" y="3944827"/>
                  </a:lnTo>
                  <a:lnTo>
                    <a:pt x="6713085" y="3931399"/>
                  </a:lnTo>
                  <a:lnTo>
                    <a:pt x="6757505" y="3918895"/>
                  </a:lnTo>
                  <a:lnTo>
                    <a:pt x="6802311" y="3907328"/>
                  </a:lnTo>
                  <a:lnTo>
                    <a:pt x="6847493" y="3896707"/>
                  </a:lnTo>
                  <a:lnTo>
                    <a:pt x="6893039" y="3887044"/>
                  </a:lnTo>
                  <a:lnTo>
                    <a:pt x="6938938" y="3878351"/>
                  </a:lnTo>
                  <a:lnTo>
                    <a:pt x="6985179" y="3870638"/>
                  </a:lnTo>
                  <a:lnTo>
                    <a:pt x="7031750" y="3863917"/>
                  </a:lnTo>
                  <a:lnTo>
                    <a:pt x="7078641" y="3858199"/>
                  </a:lnTo>
                  <a:lnTo>
                    <a:pt x="7125839" y="3853496"/>
                  </a:lnTo>
                  <a:lnTo>
                    <a:pt x="7173334" y="3849819"/>
                  </a:lnTo>
                  <a:lnTo>
                    <a:pt x="7221114" y="3847178"/>
                  </a:lnTo>
                  <a:lnTo>
                    <a:pt x="7269169" y="3845585"/>
                  </a:lnTo>
                  <a:lnTo>
                    <a:pt x="7317485" y="3845052"/>
                  </a:lnTo>
                  <a:lnTo>
                    <a:pt x="7365802" y="3845585"/>
                  </a:lnTo>
                  <a:lnTo>
                    <a:pt x="7413857" y="3847178"/>
                  </a:lnTo>
                  <a:lnTo>
                    <a:pt x="7461637" y="3849819"/>
                  </a:lnTo>
                  <a:lnTo>
                    <a:pt x="7509132" y="3853496"/>
                  </a:lnTo>
                  <a:lnTo>
                    <a:pt x="7556330" y="3858199"/>
                  </a:lnTo>
                  <a:lnTo>
                    <a:pt x="7603221" y="3863917"/>
                  </a:lnTo>
                  <a:lnTo>
                    <a:pt x="7649792" y="3870638"/>
                  </a:lnTo>
                  <a:lnTo>
                    <a:pt x="7696033" y="3878351"/>
                  </a:lnTo>
                  <a:lnTo>
                    <a:pt x="7741932" y="3887044"/>
                  </a:lnTo>
                  <a:lnTo>
                    <a:pt x="7787478" y="3896707"/>
                  </a:lnTo>
                  <a:lnTo>
                    <a:pt x="7832660" y="3907328"/>
                  </a:lnTo>
                  <a:lnTo>
                    <a:pt x="7877466" y="3918895"/>
                  </a:lnTo>
                  <a:lnTo>
                    <a:pt x="7921886" y="3931399"/>
                  </a:lnTo>
                  <a:lnTo>
                    <a:pt x="7965907" y="3944827"/>
                  </a:lnTo>
                  <a:lnTo>
                    <a:pt x="8009519" y="3959168"/>
                  </a:lnTo>
                  <a:lnTo>
                    <a:pt x="8052709" y="3974411"/>
                  </a:lnTo>
                  <a:lnTo>
                    <a:pt x="8095468" y="3990545"/>
                  </a:lnTo>
                  <a:lnTo>
                    <a:pt x="8137783" y="4007558"/>
                  </a:lnTo>
                  <a:lnTo>
                    <a:pt x="8179644" y="4025439"/>
                  </a:lnTo>
                  <a:lnTo>
                    <a:pt x="8221039" y="4044178"/>
                  </a:lnTo>
                  <a:lnTo>
                    <a:pt x="8261956" y="4063762"/>
                  </a:lnTo>
                  <a:lnTo>
                    <a:pt x="8302385" y="4084181"/>
                  </a:lnTo>
                  <a:lnTo>
                    <a:pt x="8342314" y="4105423"/>
                  </a:lnTo>
                  <a:lnTo>
                    <a:pt x="8381732" y="4127477"/>
                  </a:lnTo>
                  <a:lnTo>
                    <a:pt x="8420628" y="4150332"/>
                  </a:lnTo>
                  <a:lnTo>
                    <a:pt x="8458989" y="4173976"/>
                  </a:lnTo>
                  <a:lnTo>
                    <a:pt x="8496806" y="4198398"/>
                  </a:lnTo>
                  <a:lnTo>
                    <a:pt x="8534066" y="4223588"/>
                  </a:lnTo>
                  <a:lnTo>
                    <a:pt x="8535924" y="4224901"/>
                  </a:lnTo>
                </a:path>
                <a:path w="8536305" h="6858000">
                  <a:moveTo>
                    <a:pt x="3608831" y="3101340"/>
                  </a:moveTo>
                  <a:lnTo>
                    <a:pt x="3609786" y="3053219"/>
                  </a:lnTo>
                  <a:lnTo>
                    <a:pt x="3612627" y="3005581"/>
                  </a:lnTo>
                  <a:lnTo>
                    <a:pt x="3617317" y="2958462"/>
                  </a:lnTo>
                  <a:lnTo>
                    <a:pt x="3623821" y="2911897"/>
                  </a:lnTo>
                  <a:lnTo>
                    <a:pt x="3632102" y="2865922"/>
                  </a:lnTo>
                  <a:lnTo>
                    <a:pt x="3642126" y="2820572"/>
                  </a:lnTo>
                  <a:lnTo>
                    <a:pt x="3653856" y="2775883"/>
                  </a:lnTo>
                  <a:lnTo>
                    <a:pt x="3667256" y="2731892"/>
                  </a:lnTo>
                  <a:lnTo>
                    <a:pt x="3682290" y="2688633"/>
                  </a:lnTo>
                  <a:lnTo>
                    <a:pt x="3698922" y="2646143"/>
                  </a:lnTo>
                  <a:lnTo>
                    <a:pt x="3717116" y="2604457"/>
                  </a:lnTo>
                  <a:lnTo>
                    <a:pt x="3736837" y="2563610"/>
                  </a:lnTo>
                  <a:lnTo>
                    <a:pt x="3758049" y="2523640"/>
                  </a:lnTo>
                  <a:lnTo>
                    <a:pt x="3780715" y="2484581"/>
                  </a:lnTo>
                  <a:lnTo>
                    <a:pt x="3804800" y="2446468"/>
                  </a:lnTo>
                  <a:lnTo>
                    <a:pt x="3830267" y="2409339"/>
                  </a:lnTo>
                  <a:lnTo>
                    <a:pt x="3857081" y="2373228"/>
                  </a:lnTo>
                  <a:lnTo>
                    <a:pt x="3885206" y="2338171"/>
                  </a:lnTo>
                  <a:lnTo>
                    <a:pt x="3914606" y="2304205"/>
                  </a:lnTo>
                  <a:lnTo>
                    <a:pt x="3945245" y="2271364"/>
                  </a:lnTo>
                  <a:lnTo>
                    <a:pt x="3977088" y="2239684"/>
                  </a:lnTo>
                  <a:lnTo>
                    <a:pt x="4010097" y="2209202"/>
                  </a:lnTo>
                  <a:lnTo>
                    <a:pt x="4044238" y="2179952"/>
                  </a:lnTo>
                  <a:lnTo>
                    <a:pt x="4079474" y="2151971"/>
                  </a:lnTo>
                  <a:lnTo>
                    <a:pt x="4115769" y="2125294"/>
                  </a:lnTo>
                  <a:lnTo>
                    <a:pt x="4153088" y="2099958"/>
                  </a:lnTo>
                  <a:lnTo>
                    <a:pt x="4191395" y="2075997"/>
                  </a:lnTo>
                  <a:lnTo>
                    <a:pt x="4230653" y="2053447"/>
                  </a:lnTo>
                  <a:lnTo>
                    <a:pt x="4270827" y="2032345"/>
                  </a:lnTo>
                  <a:lnTo>
                    <a:pt x="4311881" y="2012725"/>
                  </a:lnTo>
                  <a:lnTo>
                    <a:pt x="4353778" y="1994624"/>
                  </a:lnTo>
                  <a:lnTo>
                    <a:pt x="4396484" y="1978078"/>
                  </a:lnTo>
                  <a:lnTo>
                    <a:pt x="4439962" y="1963122"/>
                  </a:lnTo>
                  <a:lnTo>
                    <a:pt x="4484176" y="1949791"/>
                  </a:lnTo>
                  <a:lnTo>
                    <a:pt x="4529090" y="1938122"/>
                  </a:lnTo>
                  <a:lnTo>
                    <a:pt x="4574668" y="1928150"/>
                  </a:lnTo>
                  <a:lnTo>
                    <a:pt x="4620875" y="1919911"/>
                  </a:lnTo>
                  <a:lnTo>
                    <a:pt x="4667674" y="1913441"/>
                  </a:lnTo>
                  <a:lnTo>
                    <a:pt x="4715030" y="1908775"/>
                  </a:lnTo>
                  <a:lnTo>
                    <a:pt x="4762906" y="1905949"/>
                  </a:lnTo>
                  <a:lnTo>
                    <a:pt x="4811268" y="1905000"/>
                  </a:lnTo>
                  <a:lnTo>
                    <a:pt x="4859629" y="1905949"/>
                  </a:lnTo>
                  <a:lnTo>
                    <a:pt x="4907505" y="1908775"/>
                  </a:lnTo>
                  <a:lnTo>
                    <a:pt x="4954861" y="1913441"/>
                  </a:lnTo>
                  <a:lnTo>
                    <a:pt x="5001660" y="1919911"/>
                  </a:lnTo>
                  <a:lnTo>
                    <a:pt x="5047867" y="1928150"/>
                  </a:lnTo>
                  <a:lnTo>
                    <a:pt x="5093445" y="1938122"/>
                  </a:lnTo>
                  <a:lnTo>
                    <a:pt x="5138359" y="1949791"/>
                  </a:lnTo>
                  <a:lnTo>
                    <a:pt x="5182573" y="1963122"/>
                  </a:lnTo>
                  <a:lnTo>
                    <a:pt x="5226051" y="1978078"/>
                  </a:lnTo>
                  <a:lnTo>
                    <a:pt x="5268757" y="1994624"/>
                  </a:lnTo>
                  <a:lnTo>
                    <a:pt x="5310654" y="2012725"/>
                  </a:lnTo>
                  <a:lnTo>
                    <a:pt x="5351708" y="2032345"/>
                  </a:lnTo>
                  <a:lnTo>
                    <a:pt x="5391882" y="2053447"/>
                  </a:lnTo>
                  <a:lnTo>
                    <a:pt x="5431140" y="2075997"/>
                  </a:lnTo>
                  <a:lnTo>
                    <a:pt x="5469447" y="2099958"/>
                  </a:lnTo>
                  <a:lnTo>
                    <a:pt x="5506766" y="2125294"/>
                  </a:lnTo>
                  <a:lnTo>
                    <a:pt x="5543061" y="2151971"/>
                  </a:lnTo>
                  <a:lnTo>
                    <a:pt x="5578297" y="2179952"/>
                  </a:lnTo>
                  <a:lnTo>
                    <a:pt x="5612438" y="2209202"/>
                  </a:lnTo>
                  <a:lnTo>
                    <a:pt x="5645447" y="2239684"/>
                  </a:lnTo>
                  <a:lnTo>
                    <a:pt x="5677290" y="2271364"/>
                  </a:lnTo>
                  <a:lnTo>
                    <a:pt x="5707929" y="2304205"/>
                  </a:lnTo>
                  <a:lnTo>
                    <a:pt x="5737329" y="2338171"/>
                  </a:lnTo>
                  <a:lnTo>
                    <a:pt x="5765454" y="2373228"/>
                  </a:lnTo>
                  <a:lnTo>
                    <a:pt x="5792268" y="2409339"/>
                  </a:lnTo>
                  <a:lnTo>
                    <a:pt x="5817735" y="2446468"/>
                  </a:lnTo>
                  <a:lnTo>
                    <a:pt x="5841820" y="2484581"/>
                  </a:lnTo>
                  <a:lnTo>
                    <a:pt x="5864486" y="2523640"/>
                  </a:lnTo>
                  <a:lnTo>
                    <a:pt x="5885698" y="2563610"/>
                  </a:lnTo>
                  <a:lnTo>
                    <a:pt x="5905419" y="2604457"/>
                  </a:lnTo>
                  <a:lnTo>
                    <a:pt x="5923613" y="2646143"/>
                  </a:lnTo>
                  <a:lnTo>
                    <a:pt x="5940245" y="2688633"/>
                  </a:lnTo>
                  <a:lnTo>
                    <a:pt x="5955279" y="2731892"/>
                  </a:lnTo>
                  <a:lnTo>
                    <a:pt x="5968679" y="2775883"/>
                  </a:lnTo>
                  <a:lnTo>
                    <a:pt x="5980409" y="2820572"/>
                  </a:lnTo>
                  <a:lnTo>
                    <a:pt x="5990433" y="2865922"/>
                  </a:lnTo>
                  <a:lnTo>
                    <a:pt x="5998714" y="2911897"/>
                  </a:lnTo>
                  <a:lnTo>
                    <a:pt x="6005218" y="2958462"/>
                  </a:lnTo>
                  <a:lnTo>
                    <a:pt x="6009908" y="3005581"/>
                  </a:lnTo>
                  <a:lnTo>
                    <a:pt x="6012749" y="3053219"/>
                  </a:lnTo>
                  <a:lnTo>
                    <a:pt x="6013704" y="3101340"/>
                  </a:lnTo>
                  <a:lnTo>
                    <a:pt x="6012749" y="3149460"/>
                  </a:lnTo>
                  <a:lnTo>
                    <a:pt x="6009908" y="3197098"/>
                  </a:lnTo>
                  <a:lnTo>
                    <a:pt x="6005218" y="3244217"/>
                  </a:lnTo>
                  <a:lnTo>
                    <a:pt x="5998714" y="3290782"/>
                  </a:lnTo>
                  <a:lnTo>
                    <a:pt x="5990433" y="3336757"/>
                  </a:lnTo>
                  <a:lnTo>
                    <a:pt x="5980409" y="3382107"/>
                  </a:lnTo>
                  <a:lnTo>
                    <a:pt x="5968679" y="3426796"/>
                  </a:lnTo>
                  <a:lnTo>
                    <a:pt x="5955279" y="3470787"/>
                  </a:lnTo>
                  <a:lnTo>
                    <a:pt x="5940245" y="3514046"/>
                  </a:lnTo>
                  <a:lnTo>
                    <a:pt x="5923613" y="3556536"/>
                  </a:lnTo>
                  <a:lnTo>
                    <a:pt x="5905419" y="3598222"/>
                  </a:lnTo>
                  <a:lnTo>
                    <a:pt x="5885698" y="3639069"/>
                  </a:lnTo>
                  <a:lnTo>
                    <a:pt x="5864486" y="3679039"/>
                  </a:lnTo>
                  <a:lnTo>
                    <a:pt x="5841820" y="3718098"/>
                  </a:lnTo>
                  <a:lnTo>
                    <a:pt x="5817735" y="3756211"/>
                  </a:lnTo>
                  <a:lnTo>
                    <a:pt x="5792268" y="3793340"/>
                  </a:lnTo>
                  <a:lnTo>
                    <a:pt x="5765454" y="3829451"/>
                  </a:lnTo>
                  <a:lnTo>
                    <a:pt x="5737329" y="3864508"/>
                  </a:lnTo>
                  <a:lnTo>
                    <a:pt x="5707929" y="3898474"/>
                  </a:lnTo>
                  <a:lnTo>
                    <a:pt x="5677290" y="3931315"/>
                  </a:lnTo>
                  <a:lnTo>
                    <a:pt x="5645447" y="3962995"/>
                  </a:lnTo>
                  <a:lnTo>
                    <a:pt x="5612438" y="3993477"/>
                  </a:lnTo>
                  <a:lnTo>
                    <a:pt x="5578297" y="4022727"/>
                  </a:lnTo>
                  <a:lnTo>
                    <a:pt x="5543061" y="4050708"/>
                  </a:lnTo>
                  <a:lnTo>
                    <a:pt x="5506766" y="4077385"/>
                  </a:lnTo>
                  <a:lnTo>
                    <a:pt x="5469447" y="4102721"/>
                  </a:lnTo>
                  <a:lnTo>
                    <a:pt x="5431140" y="4126682"/>
                  </a:lnTo>
                  <a:lnTo>
                    <a:pt x="5391882" y="4149232"/>
                  </a:lnTo>
                  <a:lnTo>
                    <a:pt x="5351708" y="4170334"/>
                  </a:lnTo>
                  <a:lnTo>
                    <a:pt x="5310654" y="4189954"/>
                  </a:lnTo>
                  <a:lnTo>
                    <a:pt x="5268757" y="4208055"/>
                  </a:lnTo>
                  <a:lnTo>
                    <a:pt x="5226051" y="4224601"/>
                  </a:lnTo>
                  <a:lnTo>
                    <a:pt x="5182573" y="4239557"/>
                  </a:lnTo>
                  <a:lnTo>
                    <a:pt x="5138359" y="4252888"/>
                  </a:lnTo>
                  <a:lnTo>
                    <a:pt x="5093445" y="4264557"/>
                  </a:lnTo>
                  <a:lnTo>
                    <a:pt x="5047867" y="4274529"/>
                  </a:lnTo>
                  <a:lnTo>
                    <a:pt x="5001660" y="4282768"/>
                  </a:lnTo>
                  <a:lnTo>
                    <a:pt x="4954861" y="4289238"/>
                  </a:lnTo>
                  <a:lnTo>
                    <a:pt x="4907505" y="4293904"/>
                  </a:lnTo>
                  <a:lnTo>
                    <a:pt x="4859629" y="4296730"/>
                  </a:lnTo>
                  <a:lnTo>
                    <a:pt x="4811268" y="4297680"/>
                  </a:lnTo>
                  <a:lnTo>
                    <a:pt x="4762906" y="4296730"/>
                  </a:lnTo>
                  <a:lnTo>
                    <a:pt x="4715030" y="4293904"/>
                  </a:lnTo>
                  <a:lnTo>
                    <a:pt x="4667674" y="4289238"/>
                  </a:lnTo>
                  <a:lnTo>
                    <a:pt x="4620875" y="4282768"/>
                  </a:lnTo>
                  <a:lnTo>
                    <a:pt x="4574668" y="4274529"/>
                  </a:lnTo>
                  <a:lnTo>
                    <a:pt x="4529090" y="4264557"/>
                  </a:lnTo>
                  <a:lnTo>
                    <a:pt x="4484176" y="4252888"/>
                  </a:lnTo>
                  <a:lnTo>
                    <a:pt x="4439962" y="4239557"/>
                  </a:lnTo>
                  <a:lnTo>
                    <a:pt x="4396484" y="4224601"/>
                  </a:lnTo>
                  <a:lnTo>
                    <a:pt x="4353778" y="4208055"/>
                  </a:lnTo>
                  <a:lnTo>
                    <a:pt x="4311881" y="4189954"/>
                  </a:lnTo>
                  <a:lnTo>
                    <a:pt x="4270827" y="4170334"/>
                  </a:lnTo>
                  <a:lnTo>
                    <a:pt x="4230653" y="4149232"/>
                  </a:lnTo>
                  <a:lnTo>
                    <a:pt x="4191395" y="4126682"/>
                  </a:lnTo>
                  <a:lnTo>
                    <a:pt x="4153088" y="4102721"/>
                  </a:lnTo>
                  <a:lnTo>
                    <a:pt x="4115769" y="4077385"/>
                  </a:lnTo>
                  <a:lnTo>
                    <a:pt x="4079474" y="4050708"/>
                  </a:lnTo>
                  <a:lnTo>
                    <a:pt x="4044238" y="4022727"/>
                  </a:lnTo>
                  <a:lnTo>
                    <a:pt x="4010097" y="3993477"/>
                  </a:lnTo>
                  <a:lnTo>
                    <a:pt x="3977088" y="3962995"/>
                  </a:lnTo>
                  <a:lnTo>
                    <a:pt x="3945245" y="3931315"/>
                  </a:lnTo>
                  <a:lnTo>
                    <a:pt x="3914606" y="3898474"/>
                  </a:lnTo>
                  <a:lnTo>
                    <a:pt x="3885206" y="3864508"/>
                  </a:lnTo>
                  <a:lnTo>
                    <a:pt x="3857081" y="3829451"/>
                  </a:lnTo>
                  <a:lnTo>
                    <a:pt x="3830267" y="3793340"/>
                  </a:lnTo>
                  <a:lnTo>
                    <a:pt x="3804800" y="3756211"/>
                  </a:lnTo>
                  <a:lnTo>
                    <a:pt x="3780715" y="3718098"/>
                  </a:lnTo>
                  <a:lnTo>
                    <a:pt x="3758049" y="3679039"/>
                  </a:lnTo>
                  <a:lnTo>
                    <a:pt x="3736837" y="3639069"/>
                  </a:lnTo>
                  <a:lnTo>
                    <a:pt x="3717116" y="3598222"/>
                  </a:lnTo>
                  <a:lnTo>
                    <a:pt x="3698922" y="3556536"/>
                  </a:lnTo>
                  <a:lnTo>
                    <a:pt x="3682290" y="3514046"/>
                  </a:lnTo>
                  <a:lnTo>
                    <a:pt x="3667256" y="3470787"/>
                  </a:lnTo>
                  <a:lnTo>
                    <a:pt x="3653856" y="3426796"/>
                  </a:lnTo>
                  <a:lnTo>
                    <a:pt x="3642126" y="3382107"/>
                  </a:lnTo>
                  <a:lnTo>
                    <a:pt x="3632102" y="3336757"/>
                  </a:lnTo>
                  <a:lnTo>
                    <a:pt x="3623821" y="3290782"/>
                  </a:lnTo>
                  <a:lnTo>
                    <a:pt x="3617317" y="3244217"/>
                  </a:lnTo>
                  <a:lnTo>
                    <a:pt x="3612627" y="3197098"/>
                  </a:lnTo>
                  <a:lnTo>
                    <a:pt x="3609786" y="3149460"/>
                  </a:lnTo>
                  <a:lnTo>
                    <a:pt x="3608831" y="310134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0" y="3953255"/>
              <a:ext cx="3962400" cy="29047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0076" y="3985259"/>
              <a:ext cx="3201924" cy="28727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42"/>
            <a:ext cx="12192000" cy="6849109"/>
          </a:xfrm>
          <a:custGeom>
            <a:avLst/>
            <a:gdLst/>
            <a:ahLst/>
            <a:cxnLst/>
            <a:rect l="l" t="t" r="r" b="b"/>
            <a:pathLst>
              <a:path w="12192000" h="6849109">
                <a:moveTo>
                  <a:pt x="12192000" y="0"/>
                </a:moveTo>
                <a:lnTo>
                  <a:pt x="0" y="0"/>
                </a:lnTo>
                <a:lnTo>
                  <a:pt x="0" y="6848857"/>
                </a:lnTo>
                <a:lnTo>
                  <a:pt x="12192000" y="684885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34E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291" y="1295400"/>
            <a:ext cx="60960" cy="55244"/>
          </a:xfrm>
          <a:custGeom>
            <a:avLst/>
            <a:gdLst/>
            <a:ahLst/>
            <a:cxnLst/>
            <a:rect l="l" t="t" r="r" b="b"/>
            <a:pathLst>
              <a:path w="60959" h="55244">
                <a:moveTo>
                  <a:pt x="30479" y="0"/>
                </a:moveTo>
                <a:lnTo>
                  <a:pt x="18618" y="2160"/>
                </a:lnTo>
                <a:lnTo>
                  <a:pt x="8929" y="8048"/>
                </a:lnTo>
                <a:lnTo>
                  <a:pt x="2396" y="16769"/>
                </a:lnTo>
                <a:lnTo>
                  <a:pt x="0" y="27432"/>
                </a:lnTo>
                <a:lnTo>
                  <a:pt x="2396" y="38094"/>
                </a:lnTo>
                <a:lnTo>
                  <a:pt x="8929" y="46815"/>
                </a:lnTo>
                <a:lnTo>
                  <a:pt x="18618" y="52703"/>
                </a:lnTo>
                <a:lnTo>
                  <a:pt x="30479" y="54863"/>
                </a:lnTo>
                <a:lnTo>
                  <a:pt x="42341" y="52703"/>
                </a:lnTo>
                <a:lnTo>
                  <a:pt x="52030" y="46815"/>
                </a:lnTo>
                <a:lnTo>
                  <a:pt x="58563" y="38094"/>
                </a:lnTo>
                <a:lnTo>
                  <a:pt x="60960" y="27432"/>
                </a:lnTo>
                <a:lnTo>
                  <a:pt x="58563" y="16769"/>
                </a:lnTo>
                <a:lnTo>
                  <a:pt x="52030" y="8048"/>
                </a:lnTo>
                <a:lnTo>
                  <a:pt x="42341" y="2160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3139" y="1108709"/>
            <a:ext cx="487997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pc="-10" dirty="0">
                <a:solidFill>
                  <a:srgbClr val="FFFFFF"/>
                </a:solidFill>
              </a:rPr>
              <a:t>Non-Automotive</a:t>
            </a:r>
            <a:r>
              <a:rPr spc="-5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sectors</a:t>
            </a:r>
            <a:r>
              <a:rPr spc="-3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that</a:t>
            </a:r>
            <a:r>
              <a:rPr spc="-3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include</a:t>
            </a:r>
            <a:r>
              <a:rPr spc="-35" dirty="0">
                <a:solidFill>
                  <a:srgbClr val="FFFFFF"/>
                </a:solidFill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Railways,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Earth</a:t>
            </a:r>
            <a:r>
              <a:rPr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Moving</a:t>
            </a:r>
            <a:r>
              <a:rPr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Equipment,</a:t>
            </a:r>
            <a:r>
              <a:rPr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Marine,</a:t>
            </a:r>
            <a:r>
              <a:rPr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Electrical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Agriculture</a:t>
            </a:r>
            <a:r>
              <a:rPr dirty="0">
                <a:solidFill>
                  <a:srgbClr val="FFFFFF"/>
                </a:solidFill>
              </a:rPr>
              <a:t>,</a:t>
            </a:r>
            <a:r>
              <a:rPr spc="-4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to</a:t>
            </a:r>
            <a:r>
              <a:rPr spc="-3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name</a:t>
            </a:r>
            <a:r>
              <a:rPr spc="-4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</a:t>
            </a:r>
            <a:r>
              <a:rPr spc="-25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few.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4556505" y="2313177"/>
            <a:ext cx="3782060" cy="3801745"/>
            <a:chOff x="4556505" y="2313177"/>
            <a:chExt cx="3782060" cy="3801745"/>
          </a:xfrm>
        </p:grpSpPr>
        <p:sp>
          <p:nvSpPr>
            <p:cNvPr id="6" name="object 6"/>
            <p:cNvSpPr/>
            <p:nvPr/>
          </p:nvSpPr>
          <p:spPr>
            <a:xfrm>
              <a:off x="4562855" y="2319527"/>
              <a:ext cx="3769360" cy="3789045"/>
            </a:xfrm>
            <a:custGeom>
              <a:avLst/>
              <a:gdLst/>
              <a:ahLst/>
              <a:cxnLst/>
              <a:rect l="l" t="t" r="r" b="b"/>
              <a:pathLst>
                <a:path w="3769359" h="3789045">
                  <a:moveTo>
                    <a:pt x="0" y="1894332"/>
                  </a:moveTo>
                  <a:lnTo>
                    <a:pt x="596" y="1846187"/>
                  </a:lnTo>
                  <a:lnTo>
                    <a:pt x="2377" y="1798338"/>
                  </a:lnTo>
                  <a:lnTo>
                    <a:pt x="5327" y="1750799"/>
                  </a:lnTo>
                  <a:lnTo>
                    <a:pt x="9434" y="1703584"/>
                  </a:lnTo>
                  <a:lnTo>
                    <a:pt x="14681" y="1656708"/>
                  </a:lnTo>
                  <a:lnTo>
                    <a:pt x="21057" y="1610183"/>
                  </a:lnTo>
                  <a:lnTo>
                    <a:pt x="28545" y="1564025"/>
                  </a:lnTo>
                  <a:lnTo>
                    <a:pt x="37133" y="1518248"/>
                  </a:lnTo>
                  <a:lnTo>
                    <a:pt x="46806" y="1472866"/>
                  </a:lnTo>
                  <a:lnTo>
                    <a:pt x="57550" y="1427892"/>
                  </a:lnTo>
                  <a:lnTo>
                    <a:pt x="69351" y="1383343"/>
                  </a:lnTo>
                  <a:lnTo>
                    <a:pt x="82194" y="1339231"/>
                  </a:lnTo>
                  <a:lnTo>
                    <a:pt x="96066" y="1295570"/>
                  </a:lnTo>
                  <a:lnTo>
                    <a:pt x="110953" y="1252376"/>
                  </a:lnTo>
                  <a:lnTo>
                    <a:pt x="126840" y="1209661"/>
                  </a:lnTo>
                  <a:lnTo>
                    <a:pt x="143713" y="1167442"/>
                  </a:lnTo>
                  <a:lnTo>
                    <a:pt x="161558" y="1125730"/>
                  </a:lnTo>
                  <a:lnTo>
                    <a:pt x="180361" y="1084542"/>
                  </a:lnTo>
                  <a:lnTo>
                    <a:pt x="200108" y="1043890"/>
                  </a:lnTo>
                  <a:lnTo>
                    <a:pt x="220785" y="1003790"/>
                  </a:lnTo>
                  <a:lnTo>
                    <a:pt x="242377" y="964255"/>
                  </a:lnTo>
                  <a:lnTo>
                    <a:pt x="264870" y="925299"/>
                  </a:lnTo>
                  <a:lnTo>
                    <a:pt x="288251" y="886937"/>
                  </a:lnTo>
                  <a:lnTo>
                    <a:pt x="312506" y="849184"/>
                  </a:lnTo>
                  <a:lnTo>
                    <a:pt x="337619" y="812052"/>
                  </a:lnTo>
                  <a:lnTo>
                    <a:pt x="363577" y="775557"/>
                  </a:lnTo>
                  <a:lnTo>
                    <a:pt x="390366" y="739712"/>
                  </a:lnTo>
                  <a:lnTo>
                    <a:pt x="417972" y="704533"/>
                  </a:lnTo>
                  <a:lnTo>
                    <a:pt x="446380" y="670032"/>
                  </a:lnTo>
                  <a:lnTo>
                    <a:pt x="475577" y="636224"/>
                  </a:lnTo>
                  <a:lnTo>
                    <a:pt x="505548" y="603124"/>
                  </a:lnTo>
                  <a:lnTo>
                    <a:pt x="536279" y="570745"/>
                  </a:lnTo>
                  <a:lnTo>
                    <a:pt x="567757" y="539102"/>
                  </a:lnTo>
                  <a:lnTo>
                    <a:pt x="599966" y="508209"/>
                  </a:lnTo>
                  <a:lnTo>
                    <a:pt x="632893" y="478080"/>
                  </a:lnTo>
                  <a:lnTo>
                    <a:pt x="666524" y="448730"/>
                  </a:lnTo>
                  <a:lnTo>
                    <a:pt x="700844" y="420172"/>
                  </a:lnTo>
                  <a:lnTo>
                    <a:pt x="735840" y="392421"/>
                  </a:lnTo>
                  <a:lnTo>
                    <a:pt x="771497" y="365491"/>
                  </a:lnTo>
                  <a:lnTo>
                    <a:pt x="807801" y="339396"/>
                  </a:lnTo>
                  <a:lnTo>
                    <a:pt x="844739" y="314151"/>
                  </a:lnTo>
                  <a:lnTo>
                    <a:pt x="882295" y="289769"/>
                  </a:lnTo>
                  <a:lnTo>
                    <a:pt x="920456" y="266265"/>
                  </a:lnTo>
                  <a:lnTo>
                    <a:pt x="959208" y="243653"/>
                  </a:lnTo>
                  <a:lnTo>
                    <a:pt x="998536" y="221947"/>
                  </a:lnTo>
                  <a:lnTo>
                    <a:pt x="1038427" y="201162"/>
                  </a:lnTo>
                  <a:lnTo>
                    <a:pt x="1078866" y="181311"/>
                  </a:lnTo>
                  <a:lnTo>
                    <a:pt x="1119839" y="162409"/>
                  </a:lnTo>
                  <a:lnTo>
                    <a:pt x="1161333" y="144470"/>
                  </a:lnTo>
                  <a:lnTo>
                    <a:pt x="1203332" y="127508"/>
                  </a:lnTo>
                  <a:lnTo>
                    <a:pt x="1245823" y="111537"/>
                  </a:lnTo>
                  <a:lnTo>
                    <a:pt x="1288791" y="96572"/>
                  </a:lnTo>
                  <a:lnTo>
                    <a:pt x="1332224" y="82627"/>
                  </a:lnTo>
                  <a:lnTo>
                    <a:pt x="1376105" y="69716"/>
                  </a:lnTo>
                  <a:lnTo>
                    <a:pt x="1420422" y="57853"/>
                  </a:lnTo>
                  <a:lnTo>
                    <a:pt x="1465160" y="47053"/>
                  </a:lnTo>
                  <a:lnTo>
                    <a:pt x="1510306" y="37329"/>
                  </a:lnTo>
                  <a:lnTo>
                    <a:pt x="1555844" y="28696"/>
                  </a:lnTo>
                  <a:lnTo>
                    <a:pt x="1601761" y="21168"/>
                  </a:lnTo>
                  <a:lnTo>
                    <a:pt x="1648042" y="14759"/>
                  </a:lnTo>
                  <a:lnTo>
                    <a:pt x="1694674" y="9483"/>
                  </a:lnTo>
                  <a:lnTo>
                    <a:pt x="1741643" y="5355"/>
                  </a:lnTo>
                  <a:lnTo>
                    <a:pt x="1788934" y="2389"/>
                  </a:lnTo>
                  <a:lnTo>
                    <a:pt x="1836533" y="599"/>
                  </a:lnTo>
                  <a:lnTo>
                    <a:pt x="1884426" y="0"/>
                  </a:lnTo>
                  <a:lnTo>
                    <a:pt x="1932318" y="599"/>
                  </a:lnTo>
                  <a:lnTo>
                    <a:pt x="1979917" y="2389"/>
                  </a:lnTo>
                  <a:lnTo>
                    <a:pt x="2027208" y="5355"/>
                  </a:lnTo>
                  <a:lnTo>
                    <a:pt x="2074177" y="9483"/>
                  </a:lnTo>
                  <a:lnTo>
                    <a:pt x="2120809" y="14759"/>
                  </a:lnTo>
                  <a:lnTo>
                    <a:pt x="2167090" y="21168"/>
                  </a:lnTo>
                  <a:lnTo>
                    <a:pt x="2213007" y="28696"/>
                  </a:lnTo>
                  <a:lnTo>
                    <a:pt x="2258545" y="37329"/>
                  </a:lnTo>
                  <a:lnTo>
                    <a:pt x="2303691" y="47053"/>
                  </a:lnTo>
                  <a:lnTo>
                    <a:pt x="2348429" y="57853"/>
                  </a:lnTo>
                  <a:lnTo>
                    <a:pt x="2392746" y="69716"/>
                  </a:lnTo>
                  <a:lnTo>
                    <a:pt x="2436627" y="82627"/>
                  </a:lnTo>
                  <a:lnTo>
                    <a:pt x="2480060" y="96572"/>
                  </a:lnTo>
                  <a:lnTo>
                    <a:pt x="2523028" y="111537"/>
                  </a:lnTo>
                  <a:lnTo>
                    <a:pt x="2565519" y="127508"/>
                  </a:lnTo>
                  <a:lnTo>
                    <a:pt x="2607518" y="144470"/>
                  </a:lnTo>
                  <a:lnTo>
                    <a:pt x="2649012" y="162409"/>
                  </a:lnTo>
                  <a:lnTo>
                    <a:pt x="2689985" y="181311"/>
                  </a:lnTo>
                  <a:lnTo>
                    <a:pt x="2730424" y="201162"/>
                  </a:lnTo>
                  <a:lnTo>
                    <a:pt x="2770315" y="221947"/>
                  </a:lnTo>
                  <a:lnTo>
                    <a:pt x="2809643" y="243653"/>
                  </a:lnTo>
                  <a:lnTo>
                    <a:pt x="2848395" y="266265"/>
                  </a:lnTo>
                  <a:lnTo>
                    <a:pt x="2886556" y="289769"/>
                  </a:lnTo>
                  <a:lnTo>
                    <a:pt x="2924112" y="314151"/>
                  </a:lnTo>
                  <a:lnTo>
                    <a:pt x="2961050" y="339396"/>
                  </a:lnTo>
                  <a:lnTo>
                    <a:pt x="2997354" y="365491"/>
                  </a:lnTo>
                  <a:lnTo>
                    <a:pt x="3033011" y="392421"/>
                  </a:lnTo>
                  <a:lnTo>
                    <a:pt x="3068007" y="420172"/>
                  </a:lnTo>
                  <a:lnTo>
                    <a:pt x="3102327" y="448730"/>
                  </a:lnTo>
                  <a:lnTo>
                    <a:pt x="3135958" y="478080"/>
                  </a:lnTo>
                  <a:lnTo>
                    <a:pt x="3168885" y="508209"/>
                  </a:lnTo>
                  <a:lnTo>
                    <a:pt x="3201094" y="539102"/>
                  </a:lnTo>
                  <a:lnTo>
                    <a:pt x="3232572" y="570745"/>
                  </a:lnTo>
                  <a:lnTo>
                    <a:pt x="3263303" y="603124"/>
                  </a:lnTo>
                  <a:lnTo>
                    <a:pt x="3293274" y="636224"/>
                  </a:lnTo>
                  <a:lnTo>
                    <a:pt x="3322471" y="670032"/>
                  </a:lnTo>
                  <a:lnTo>
                    <a:pt x="3350879" y="704533"/>
                  </a:lnTo>
                  <a:lnTo>
                    <a:pt x="3378485" y="739712"/>
                  </a:lnTo>
                  <a:lnTo>
                    <a:pt x="3405274" y="775557"/>
                  </a:lnTo>
                  <a:lnTo>
                    <a:pt x="3431232" y="812052"/>
                  </a:lnTo>
                  <a:lnTo>
                    <a:pt x="3456345" y="849184"/>
                  </a:lnTo>
                  <a:lnTo>
                    <a:pt x="3480600" y="886937"/>
                  </a:lnTo>
                  <a:lnTo>
                    <a:pt x="3503981" y="925299"/>
                  </a:lnTo>
                  <a:lnTo>
                    <a:pt x="3526474" y="964255"/>
                  </a:lnTo>
                  <a:lnTo>
                    <a:pt x="3548066" y="1003790"/>
                  </a:lnTo>
                  <a:lnTo>
                    <a:pt x="3568743" y="1043890"/>
                  </a:lnTo>
                  <a:lnTo>
                    <a:pt x="3588490" y="1084542"/>
                  </a:lnTo>
                  <a:lnTo>
                    <a:pt x="3607293" y="1125730"/>
                  </a:lnTo>
                  <a:lnTo>
                    <a:pt x="3625138" y="1167442"/>
                  </a:lnTo>
                  <a:lnTo>
                    <a:pt x="3642011" y="1209661"/>
                  </a:lnTo>
                  <a:lnTo>
                    <a:pt x="3657898" y="1252376"/>
                  </a:lnTo>
                  <a:lnTo>
                    <a:pt x="3672785" y="1295570"/>
                  </a:lnTo>
                  <a:lnTo>
                    <a:pt x="3686657" y="1339231"/>
                  </a:lnTo>
                  <a:lnTo>
                    <a:pt x="3699500" y="1383343"/>
                  </a:lnTo>
                  <a:lnTo>
                    <a:pt x="3711301" y="1427892"/>
                  </a:lnTo>
                  <a:lnTo>
                    <a:pt x="3722045" y="1472866"/>
                  </a:lnTo>
                  <a:lnTo>
                    <a:pt x="3731718" y="1518248"/>
                  </a:lnTo>
                  <a:lnTo>
                    <a:pt x="3740306" y="1564025"/>
                  </a:lnTo>
                  <a:lnTo>
                    <a:pt x="3747794" y="1610183"/>
                  </a:lnTo>
                  <a:lnTo>
                    <a:pt x="3754170" y="1656708"/>
                  </a:lnTo>
                  <a:lnTo>
                    <a:pt x="3759417" y="1703584"/>
                  </a:lnTo>
                  <a:lnTo>
                    <a:pt x="3763524" y="1750799"/>
                  </a:lnTo>
                  <a:lnTo>
                    <a:pt x="3766474" y="1798338"/>
                  </a:lnTo>
                  <a:lnTo>
                    <a:pt x="3768255" y="1846187"/>
                  </a:lnTo>
                  <a:lnTo>
                    <a:pt x="3768852" y="1894332"/>
                  </a:lnTo>
                  <a:lnTo>
                    <a:pt x="3768255" y="1942476"/>
                  </a:lnTo>
                  <a:lnTo>
                    <a:pt x="3766474" y="1990325"/>
                  </a:lnTo>
                  <a:lnTo>
                    <a:pt x="3763524" y="2037864"/>
                  </a:lnTo>
                  <a:lnTo>
                    <a:pt x="3759417" y="2085079"/>
                  </a:lnTo>
                  <a:lnTo>
                    <a:pt x="3754170" y="2131955"/>
                  </a:lnTo>
                  <a:lnTo>
                    <a:pt x="3747794" y="2178480"/>
                  </a:lnTo>
                  <a:lnTo>
                    <a:pt x="3740306" y="2224638"/>
                  </a:lnTo>
                  <a:lnTo>
                    <a:pt x="3731718" y="2270415"/>
                  </a:lnTo>
                  <a:lnTo>
                    <a:pt x="3722045" y="2315797"/>
                  </a:lnTo>
                  <a:lnTo>
                    <a:pt x="3711301" y="2360771"/>
                  </a:lnTo>
                  <a:lnTo>
                    <a:pt x="3699500" y="2405320"/>
                  </a:lnTo>
                  <a:lnTo>
                    <a:pt x="3686657" y="2449432"/>
                  </a:lnTo>
                  <a:lnTo>
                    <a:pt x="3672785" y="2493093"/>
                  </a:lnTo>
                  <a:lnTo>
                    <a:pt x="3657898" y="2536287"/>
                  </a:lnTo>
                  <a:lnTo>
                    <a:pt x="3642011" y="2579002"/>
                  </a:lnTo>
                  <a:lnTo>
                    <a:pt x="3625138" y="2621221"/>
                  </a:lnTo>
                  <a:lnTo>
                    <a:pt x="3607293" y="2662933"/>
                  </a:lnTo>
                  <a:lnTo>
                    <a:pt x="3588490" y="2704121"/>
                  </a:lnTo>
                  <a:lnTo>
                    <a:pt x="3568743" y="2744773"/>
                  </a:lnTo>
                  <a:lnTo>
                    <a:pt x="3548066" y="2784873"/>
                  </a:lnTo>
                  <a:lnTo>
                    <a:pt x="3526474" y="2824408"/>
                  </a:lnTo>
                  <a:lnTo>
                    <a:pt x="3503981" y="2863364"/>
                  </a:lnTo>
                  <a:lnTo>
                    <a:pt x="3480600" y="2901726"/>
                  </a:lnTo>
                  <a:lnTo>
                    <a:pt x="3456345" y="2939479"/>
                  </a:lnTo>
                  <a:lnTo>
                    <a:pt x="3431232" y="2976611"/>
                  </a:lnTo>
                  <a:lnTo>
                    <a:pt x="3405274" y="3013106"/>
                  </a:lnTo>
                  <a:lnTo>
                    <a:pt x="3378485" y="3048951"/>
                  </a:lnTo>
                  <a:lnTo>
                    <a:pt x="3350879" y="3084130"/>
                  </a:lnTo>
                  <a:lnTo>
                    <a:pt x="3322471" y="3118631"/>
                  </a:lnTo>
                  <a:lnTo>
                    <a:pt x="3293274" y="3152439"/>
                  </a:lnTo>
                  <a:lnTo>
                    <a:pt x="3263303" y="3185539"/>
                  </a:lnTo>
                  <a:lnTo>
                    <a:pt x="3232572" y="3217918"/>
                  </a:lnTo>
                  <a:lnTo>
                    <a:pt x="3201094" y="3249561"/>
                  </a:lnTo>
                  <a:lnTo>
                    <a:pt x="3168885" y="3280454"/>
                  </a:lnTo>
                  <a:lnTo>
                    <a:pt x="3135958" y="3310583"/>
                  </a:lnTo>
                  <a:lnTo>
                    <a:pt x="3102327" y="3339933"/>
                  </a:lnTo>
                  <a:lnTo>
                    <a:pt x="3068007" y="3368491"/>
                  </a:lnTo>
                  <a:lnTo>
                    <a:pt x="3033011" y="3396242"/>
                  </a:lnTo>
                  <a:lnTo>
                    <a:pt x="2997354" y="3423172"/>
                  </a:lnTo>
                  <a:lnTo>
                    <a:pt x="2961050" y="3449267"/>
                  </a:lnTo>
                  <a:lnTo>
                    <a:pt x="2924112" y="3474512"/>
                  </a:lnTo>
                  <a:lnTo>
                    <a:pt x="2886556" y="3498894"/>
                  </a:lnTo>
                  <a:lnTo>
                    <a:pt x="2848395" y="3522398"/>
                  </a:lnTo>
                  <a:lnTo>
                    <a:pt x="2809643" y="3545010"/>
                  </a:lnTo>
                  <a:lnTo>
                    <a:pt x="2770315" y="3566716"/>
                  </a:lnTo>
                  <a:lnTo>
                    <a:pt x="2730424" y="3587501"/>
                  </a:lnTo>
                  <a:lnTo>
                    <a:pt x="2689985" y="3607352"/>
                  </a:lnTo>
                  <a:lnTo>
                    <a:pt x="2649012" y="3626254"/>
                  </a:lnTo>
                  <a:lnTo>
                    <a:pt x="2607518" y="3644193"/>
                  </a:lnTo>
                  <a:lnTo>
                    <a:pt x="2565519" y="3661155"/>
                  </a:lnTo>
                  <a:lnTo>
                    <a:pt x="2523028" y="3677126"/>
                  </a:lnTo>
                  <a:lnTo>
                    <a:pt x="2480060" y="3692091"/>
                  </a:lnTo>
                  <a:lnTo>
                    <a:pt x="2436627" y="3706036"/>
                  </a:lnTo>
                  <a:lnTo>
                    <a:pt x="2392746" y="3718947"/>
                  </a:lnTo>
                  <a:lnTo>
                    <a:pt x="2348429" y="3730810"/>
                  </a:lnTo>
                  <a:lnTo>
                    <a:pt x="2303691" y="3741610"/>
                  </a:lnTo>
                  <a:lnTo>
                    <a:pt x="2258545" y="3751334"/>
                  </a:lnTo>
                  <a:lnTo>
                    <a:pt x="2213007" y="3759967"/>
                  </a:lnTo>
                  <a:lnTo>
                    <a:pt x="2167090" y="3767495"/>
                  </a:lnTo>
                  <a:lnTo>
                    <a:pt x="2120809" y="3773904"/>
                  </a:lnTo>
                  <a:lnTo>
                    <a:pt x="2074177" y="3779180"/>
                  </a:lnTo>
                  <a:lnTo>
                    <a:pt x="2027208" y="3783308"/>
                  </a:lnTo>
                  <a:lnTo>
                    <a:pt x="1979917" y="3786274"/>
                  </a:lnTo>
                  <a:lnTo>
                    <a:pt x="1932318" y="3788064"/>
                  </a:lnTo>
                  <a:lnTo>
                    <a:pt x="1884426" y="3788664"/>
                  </a:lnTo>
                  <a:lnTo>
                    <a:pt x="1836533" y="3788064"/>
                  </a:lnTo>
                  <a:lnTo>
                    <a:pt x="1788934" y="3786274"/>
                  </a:lnTo>
                  <a:lnTo>
                    <a:pt x="1741643" y="3783308"/>
                  </a:lnTo>
                  <a:lnTo>
                    <a:pt x="1694674" y="3779180"/>
                  </a:lnTo>
                  <a:lnTo>
                    <a:pt x="1648042" y="3773904"/>
                  </a:lnTo>
                  <a:lnTo>
                    <a:pt x="1601761" y="3767495"/>
                  </a:lnTo>
                  <a:lnTo>
                    <a:pt x="1555844" y="3759967"/>
                  </a:lnTo>
                  <a:lnTo>
                    <a:pt x="1510306" y="3751334"/>
                  </a:lnTo>
                  <a:lnTo>
                    <a:pt x="1465160" y="3741610"/>
                  </a:lnTo>
                  <a:lnTo>
                    <a:pt x="1420422" y="3730810"/>
                  </a:lnTo>
                  <a:lnTo>
                    <a:pt x="1376105" y="3718947"/>
                  </a:lnTo>
                  <a:lnTo>
                    <a:pt x="1332224" y="3706036"/>
                  </a:lnTo>
                  <a:lnTo>
                    <a:pt x="1288791" y="3692091"/>
                  </a:lnTo>
                  <a:lnTo>
                    <a:pt x="1245823" y="3677126"/>
                  </a:lnTo>
                  <a:lnTo>
                    <a:pt x="1203332" y="3661155"/>
                  </a:lnTo>
                  <a:lnTo>
                    <a:pt x="1161333" y="3644193"/>
                  </a:lnTo>
                  <a:lnTo>
                    <a:pt x="1119839" y="3626254"/>
                  </a:lnTo>
                  <a:lnTo>
                    <a:pt x="1078866" y="3607352"/>
                  </a:lnTo>
                  <a:lnTo>
                    <a:pt x="1038427" y="3587501"/>
                  </a:lnTo>
                  <a:lnTo>
                    <a:pt x="998536" y="3566716"/>
                  </a:lnTo>
                  <a:lnTo>
                    <a:pt x="959208" y="3545010"/>
                  </a:lnTo>
                  <a:lnTo>
                    <a:pt x="920456" y="3522398"/>
                  </a:lnTo>
                  <a:lnTo>
                    <a:pt x="882295" y="3498894"/>
                  </a:lnTo>
                  <a:lnTo>
                    <a:pt x="844739" y="3474512"/>
                  </a:lnTo>
                  <a:lnTo>
                    <a:pt x="807801" y="3449267"/>
                  </a:lnTo>
                  <a:lnTo>
                    <a:pt x="771497" y="3423172"/>
                  </a:lnTo>
                  <a:lnTo>
                    <a:pt x="735840" y="3396242"/>
                  </a:lnTo>
                  <a:lnTo>
                    <a:pt x="700844" y="3368491"/>
                  </a:lnTo>
                  <a:lnTo>
                    <a:pt x="666524" y="3339933"/>
                  </a:lnTo>
                  <a:lnTo>
                    <a:pt x="632893" y="3310583"/>
                  </a:lnTo>
                  <a:lnTo>
                    <a:pt x="599966" y="3280454"/>
                  </a:lnTo>
                  <a:lnTo>
                    <a:pt x="567757" y="3249561"/>
                  </a:lnTo>
                  <a:lnTo>
                    <a:pt x="536279" y="3217918"/>
                  </a:lnTo>
                  <a:lnTo>
                    <a:pt x="505548" y="3185539"/>
                  </a:lnTo>
                  <a:lnTo>
                    <a:pt x="475577" y="3152439"/>
                  </a:lnTo>
                  <a:lnTo>
                    <a:pt x="446380" y="3118631"/>
                  </a:lnTo>
                  <a:lnTo>
                    <a:pt x="417972" y="3084130"/>
                  </a:lnTo>
                  <a:lnTo>
                    <a:pt x="390366" y="3048951"/>
                  </a:lnTo>
                  <a:lnTo>
                    <a:pt x="363577" y="3013106"/>
                  </a:lnTo>
                  <a:lnTo>
                    <a:pt x="337619" y="2976611"/>
                  </a:lnTo>
                  <a:lnTo>
                    <a:pt x="312506" y="2939479"/>
                  </a:lnTo>
                  <a:lnTo>
                    <a:pt x="288251" y="2901726"/>
                  </a:lnTo>
                  <a:lnTo>
                    <a:pt x="264870" y="2863364"/>
                  </a:lnTo>
                  <a:lnTo>
                    <a:pt x="242377" y="2824408"/>
                  </a:lnTo>
                  <a:lnTo>
                    <a:pt x="220785" y="2784873"/>
                  </a:lnTo>
                  <a:lnTo>
                    <a:pt x="200108" y="2744773"/>
                  </a:lnTo>
                  <a:lnTo>
                    <a:pt x="180361" y="2704121"/>
                  </a:lnTo>
                  <a:lnTo>
                    <a:pt x="161558" y="2662933"/>
                  </a:lnTo>
                  <a:lnTo>
                    <a:pt x="143713" y="2621221"/>
                  </a:lnTo>
                  <a:lnTo>
                    <a:pt x="126840" y="2579002"/>
                  </a:lnTo>
                  <a:lnTo>
                    <a:pt x="110953" y="2536287"/>
                  </a:lnTo>
                  <a:lnTo>
                    <a:pt x="96066" y="2493093"/>
                  </a:lnTo>
                  <a:lnTo>
                    <a:pt x="82194" y="2449432"/>
                  </a:lnTo>
                  <a:lnTo>
                    <a:pt x="69351" y="2405320"/>
                  </a:lnTo>
                  <a:lnTo>
                    <a:pt x="57550" y="2360771"/>
                  </a:lnTo>
                  <a:lnTo>
                    <a:pt x="46806" y="2315797"/>
                  </a:lnTo>
                  <a:lnTo>
                    <a:pt x="37133" y="2270415"/>
                  </a:lnTo>
                  <a:lnTo>
                    <a:pt x="28545" y="2224638"/>
                  </a:lnTo>
                  <a:lnTo>
                    <a:pt x="21057" y="2178480"/>
                  </a:lnTo>
                  <a:lnTo>
                    <a:pt x="14681" y="2131955"/>
                  </a:lnTo>
                  <a:lnTo>
                    <a:pt x="9434" y="2085079"/>
                  </a:lnTo>
                  <a:lnTo>
                    <a:pt x="5327" y="2037864"/>
                  </a:lnTo>
                  <a:lnTo>
                    <a:pt x="2377" y="1990325"/>
                  </a:lnTo>
                  <a:lnTo>
                    <a:pt x="596" y="1942476"/>
                  </a:lnTo>
                  <a:lnTo>
                    <a:pt x="0" y="1894332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4483" y="2400299"/>
              <a:ext cx="3625595" cy="362712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6350" y="3246119"/>
            <a:ext cx="3990848" cy="361823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8454897" y="-6350"/>
            <a:ext cx="3743960" cy="3441700"/>
            <a:chOff x="8454897" y="-6350"/>
            <a:chExt cx="3743960" cy="3441700"/>
          </a:xfrm>
        </p:grpSpPr>
        <p:sp>
          <p:nvSpPr>
            <p:cNvPr id="10" name="object 10"/>
            <p:cNvSpPr/>
            <p:nvPr/>
          </p:nvSpPr>
          <p:spPr>
            <a:xfrm>
              <a:off x="8461247" y="0"/>
              <a:ext cx="3731260" cy="3429000"/>
            </a:xfrm>
            <a:custGeom>
              <a:avLst/>
              <a:gdLst/>
              <a:ahLst/>
              <a:cxnLst/>
              <a:rect l="l" t="t" r="r" b="b"/>
              <a:pathLst>
                <a:path w="3731259" h="3429000">
                  <a:moveTo>
                    <a:pt x="3730752" y="2816485"/>
                  </a:moveTo>
                  <a:lnTo>
                    <a:pt x="3676110" y="2867252"/>
                  </a:lnTo>
                  <a:lnTo>
                    <a:pt x="3642373" y="2896874"/>
                  </a:lnTo>
                  <a:lnTo>
                    <a:pt x="3608043" y="2925812"/>
                  </a:lnTo>
                  <a:lnTo>
                    <a:pt x="3573131" y="2954057"/>
                  </a:lnTo>
                  <a:lnTo>
                    <a:pt x="3537647" y="2981598"/>
                  </a:lnTo>
                  <a:lnTo>
                    <a:pt x="3501602" y="3008425"/>
                  </a:lnTo>
                  <a:lnTo>
                    <a:pt x="3465006" y="3034527"/>
                  </a:lnTo>
                  <a:lnTo>
                    <a:pt x="3427868" y="3059893"/>
                  </a:lnTo>
                  <a:lnTo>
                    <a:pt x="3390201" y="3084513"/>
                  </a:lnTo>
                  <a:lnTo>
                    <a:pt x="3352013" y="3108377"/>
                  </a:lnTo>
                  <a:lnTo>
                    <a:pt x="3313315" y="3131474"/>
                  </a:lnTo>
                  <a:lnTo>
                    <a:pt x="3274119" y="3153794"/>
                  </a:lnTo>
                  <a:lnTo>
                    <a:pt x="3234433" y="3175325"/>
                  </a:lnTo>
                  <a:lnTo>
                    <a:pt x="3194269" y="3196059"/>
                  </a:lnTo>
                  <a:lnTo>
                    <a:pt x="3153636" y="3215984"/>
                  </a:lnTo>
                  <a:lnTo>
                    <a:pt x="3112546" y="3235089"/>
                  </a:lnTo>
                  <a:lnTo>
                    <a:pt x="3071008" y="3253364"/>
                  </a:lnTo>
                  <a:lnTo>
                    <a:pt x="3029033" y="3270800"/>
                  </a:lnTo>
                  <a:lnTo>
                    <a:pt x="2986632" y="3287384"/>
                  </a:lnTo>
                  <a:lnTo>
                    <a:pt x="2943814" y="3303108"/>
                  </a:lnTo>
                  <a:lnTo>
                    <a:pt x="2900590" y="3317959"/>
                  </a:lnTo>
                  <a:lnTo>
                    <a:pt x="2856970" y="3331929"/>
                  </a:lnTo>
                  <a:lnTo>
                    <a:pt x="2812966" y="3345005"/>
                  </a:lnTo>
                  <a:lnTo>
                    <a:pt x="2768586" y="3357179"/>
                  </a:lnTo>
                  <a:lnTo>
                    <a:pt x="2723842" y="3368439"/>
                  </a:lnTo>
                  <a:lnTo>
                    <a:pt x="2678743" y="3378775"/>
                  </a:lnTo>
                  <a:lnTo>
                    <a:pt x="2633301" y="3388176"/>
                  </a:lnTo>
                  <a:lnTo>
                    <a:pt x="2587525" y="3396632"/>
                  </a:lnTo>
                  <a:lnTo>
                    <a:pt x="2541427" y="3404133"/>
                  </a:lnTo>
                  <a:lnTo>
                    <a:pt x="2495015" y="3410667"/>
                  </a:lnTo>
                  <a:lnTo>
                    <a:pt x="2448302" y="3416225"/>
                  </a:lnTo>
                  <a:lnTo>
                    <a:pt x="2401296" y="3420796"/>
                  </a:lnTo>
                  <a:lnTo>
                    <a:pt x="2354009" y="3424369"/>
                  </a:lnTo>
                  <a:lnTo>
                    <a:pt x="2306450" y="3426935"/>
                  </a:lnTo>
                  <a:lnTo>
                    <a:pt x="2258631" y="3428482"/>
                  </a:lnTo>
                  <a:lnTo>
                    <a:pt x="2210561" y="3429000"/>
                  </a:lnTo>
                  <a:lnTo>
                    <a:pt x="2162492" y="3428482"/>
                  </a:lnTo>
                  <a:lnTo>
                    <a:pt x="2114673" y="3426935"/>
                  </a:lnTo>
                  <a:lnTo>
                    <a:pt x="2067114" y="3424369"/>
                  </a:lnTo>
                  <a:lnTo>
                    <a:pt x="2019827" y="3420796"/>
                  </a:lnTo>
                  <a:lnTo>
                    <a:pt x="1972821" y="3416225"/>
                  </a:lnTo>
                  <a:lnTo>
                    <a:pt x="1926108" y="3410667"/>
                  </a:lnTo>
                  <a:lnTo>
                    <a:pt x="1879696" y="3404133"/>
                  </a:lnTo>
                  <a:lnTo>
                    <a:pt x="1833598" y="3396632"/>
                  </a:lnTo>
                  <a:lnTo>
                    <a:pt x="1787822" y="3388176"/>
                  </a:lnTo>
                  <a:lnTo>
                    <a:pt x="1742380" y="3378775"/>
                  </a:lnTo>
                  <a:lnTo>
                    <a:pt x="1697281" y="3368439"/>
                  </a:lnTo>
                  <a:lnTo>
                    <a:pt x="1652537" y="3357179"/>
                  </a:lnTo>
                  <a:lnTo>
                    <a:pt x="1608157" y="3345005"/>
                  </a:lnTo>
                  <a:lnTo>
                    <a:pt x="1564153" y="3331929"/>
                  </a:lnTo>
                  <a:lnTo>
                    <a:pt x="1520533" y="3317959"/>
                  </a:lnTo>
                  <a:lnTo>
                    <a:pt x="1477309" y="3303108"/>
                  </a:lnTo>
                  <a:lnTo>
                    <a:pt x="1434491" y="3287384"/>
                  </a:lnTo>
                  <a:lnTo>
                    <a:pt x="1392090" y="3270800"/>
                  </a:lnTo>
                  <a:lnTo>
                    <a:pt x="1350115" y="3253364"/>
                  </a:lnTo>
                  <a:lnTo>
                    <a:pt x="1308577" y="3235089"/>
                  </a:lnTo>
                  <a:lnTo>
                    <a:pt x="1267487" y="3215984"/>
                  </a:lnTo>
                  <a:lnTo>
                    <a:pt x="1226854" y="3196059"/>
                  </a:lnTo>
                  <a:lnTo>
                    <a:pt x="1186690" y="3175325"/>
                  </a:lnTo>
                  <a:lnTo>
                    <a:pt x="1147004" y="3153794"/>
                  </a:lnTo>
                  <a:lnTo>
                    <a:pt x="1107808" y="3131474"/>
                  </a:lnTo>
                  <a:lnTo>
                    <a:pt x="1069110" y="3108377"/>
                  </a:lnTo>
                  <a:lnTo>
                    <a:pt x="1030922" y="3084513"/>
                  </a:lnTo>
                  <a:lnTo>
                    <a:pt x="993255" y="3059893"/>
                  </a:lnTo>
                  <a:lnTo>
                    <a:pt x="956117" y="3034527"/>
                  </a:lnTo>
                  <a:lnTo>
                    <a:pt x="919521" y="3008425"/>
                  </a:lnTo>
                  <a:lnTo>
                    <a:pt x="883476" y="2981598"/>
                  </a:lnTo>
                  <a:lnTo>
                    <a:pt x="847992" y="2954057"/>
                  </a:lnTo>
                  <a:lnTo>
                    <a:pt x="813080" y="2925812"/>
                  </a:lnTo>
                  <a:lnTo>
                    <a:pt x="778750" y="2896874"/>
                  </a:lnTo>
                  <a:lnTo>
                    <a:pt x="745013" y="2867252"/>
                  </a:lnTo>
                  <a:lnTo>
                    <a:pt x="711879" y="2836958"/>
                  </a:lnTo>
                  <a:lnTo>
                    <a:pt x="679358" y="2806002"/>
                  </a:lnTo>
                  <a:lnTo>
                    <a:pt x="647461" y="2774394"/>
                  </a:lnTo>
                  <a:lnTo>
                    <a:pt x="616199" y="2742145"/>
                  </a:lnTo>
                  <a:lnTo>
                    <a:pt x="585580" y="2709266"/>
                  </a:lnTo>
                  <a:lnTo>
                    <a:pt x="555617" y="2675766"/>
                  </a:lnTo>
                  <a:lnTo>
                    <a:pt x="526318" y="2641657"/>
                  </a:lnTo>
                  <a:lnTo>
                    <a:pt x="497695" y="2606948"/>
                  </a:lnTo>
                  <a:lnTo>
                    <a:pt x="469759" y="2571651"/>
                  </a:lnTo>
                  <a:lnTo>
                    <a:pt x="442518" y="2535776"/>
                  </a:lnTo>
                  <a:lnTo>
                    <a:pt x="415984" y="2499333"/>
                  </a:lnTo>
                  <a:lnTo>
                    <a:pt x="390167" y="2462333"/>
                  </a:lnTo>
                  <a:lnTo>
                    <a:pt x="365078" y="2424786"/>
                  </a:lnTo>
                  <a:lnTo>
                    <a:pt x="340726" y="2386703"/>
                  </a:lnTo>
                  <a:lnTo>
                    <a:pt x="317123" y="2348094"/>
                  </a:lnTo>
                  <a:lnTo>
                    <a:pt x="294278" y="2308969"/>
                  </a:lnTo>
                  <a:lnTo>
                    <a:pt x="272202" y="2269340"/>
                  </a:lnTo>
                  <a:lnTo>
                    <a:pt x="250905" y="2229217"/>
                  </a:lnTo>
                  <a:lnTo>
                    <a:pt x="230398" y="2188610"/>
                  </a:lnTo>
                  <a:lnTo>
                    <a:pt x="210691" y="2147529"/>
                  </a:lnTo>
                  <a:lnTo>
                    <a:pt x="191794" y="2105986"/>
                  </a:lnTo>
                  <a:lnTo>
                    <a:pt x="173718" y="2063990"/>
                  </a:lnTo>
                  <a:lnTo>
                    <a:pt x="156473" y="2021552"/>
                  </a:lnTo>
                  <a:lnTo>
                    <a:pt x="140069" y="1978683"/>
                  </a:lnTo>
                  <a:lnTo>
                    <a:pt x="124517" y="1935392"/>
                  </a:lnTo>
                  <a:lnTo>
                    <a:pt x="109828" y="1891692"/>
                  </a:lnTo>
                  <a:lnTo>
                    <a:pt x="96011" y="1847591"/>
                  </a:lnTo>
                  <a:lnTo>
                    <a:pt x="83077" y="1803101"/>
                  </a:lnTo>
                  <a:lnTo>
                    <a:pt x="71036" y="1758232"/>
                  </a:lnTo>
                  <a:lnTo>
                    <a:pt x="59899" y="1712994"/>
                  </a:lnTo>
                  <a:lnTo>
                    <a:pt x="49676" y="1667398"/>
                  </a:lnTo>
                  <a:lnTo>
                    <a:pt x="40378" y="1621455"/>
                  </a:lnTo>
                  <a:lnTo>
                    <a:pt x="32014" y="1575174"/>
                  </a:lnTo>
                  <a:lnTo>
                    <a:pt x="24595" y="1528567"/>
                  </a:lnTo>
                  <a:lnTo>
                    <a:pt x="18132" y="1481644"/>
                  </a:lnTo>
                  <a:lnTo>
                    <a:pt x="12635" y="1434415"/>
                  </a:lnTo>
                  <a:lnTo>
                    <a:pt x="8114" y="1386891"/>
                  </a:lnTo>
                  <a:lnTo>
                    <a:pt x="4579" y="1339083"/>
                  </a:lnTo>
                  <a:lnTo>
                    <a:pt x="2042" y="1291000"/>
                  </a:lnTo>
                  <a:lnTo>
                    <a:pt x="512" y="1242653"/>
                  </a:lnTo>
                  <a:lnTo>
                    <a:pt x="0" y="1194053"/>
                  </a:lnTo>
                  <a:lnTo>
                    <a:pt x="512" y="1145454"/>
                  </a:lnTo>
                  <a:lnTo>
                    <a:pt x="2042" y="1097107"/>
                  </a:lnTo>
                  <a:lnTo>
                    <a:pt x="4579" y="1049024"/>
                  </a:lnTo>
                  <a:lnTo>
                    <a:pt x="8114" y="1001216"/>
                  </a:lnTo>
                  <a:lnTo>
                    <a:pt x="12635" y="953692"/>
                  </a:lnTo>
                  <a:lnTo>
                    <a:pt x="18132" y="906463"/>
                  </a:lnTo>
                  <a:lnTo>
                    <a:pt x="24595" y="859540"/>
                  </a:lnTo>
                  <a:lnTo>
                    <a:pt x="32014" y="812933"/>
                  </a:lnTo>
                  <a:lnTo>
                    <a:pt x="40378" y="766652"/>
                  </a:lnTo>
                  <a:lnTo>
                    <a:pt x="49676" y="720709"/>
                  </a:lnTo>
                  <a:lnTo>
                    <a:pt x="59899" y="675113"/>
                  </a:lnTo>
                  <a:lnTo>
                    <a:pt x="71036" y="629875"/>
                  </a:lnTo>
                  <a:lnTo>
                    <a:pt x="83077" y="585006"/>
                  </a:lnTo>
                  <a:lnTo>
                    <a:pt x="96011" y="540516"/>
                  </a:lnTo>
                  <a:lnTo>
                    <a:pt x="109828" y="496415"/>
                  </a:lnTo>
                  <a:lnTo>
                    <a:pt x="124517" y="452715"/>
                  </a:lnTo>
                  <a:lnTo>
                    <a:pt x="140069" y="409424"/>
                  </a:lnTo>
                  <a:lnTo>
                    <a:pt x="156473" y="366555"/>
                  </a:lnTo>
                  <a:lnTo>
                    <a:pt x="173718" y="324117"/>
                  </a:lnTo>
                  <a:lnTo>
                    <a:pt x="191794" y="282121"/>
                  </a:lnTo>
                  <a:lnTo>
                    <a:pt x="210691" y="240578"/>
                  </a:lnTo>
                  <a:lnTo>
                    <a:pt x="230398" y="199497"/>
                  </a:lnTo>
                  <a:lnTo>
                    <a:pt x="250905" y="158890"/>
                  </a:lnTo>
                  <a:lnTo>
                    <a:pt x="272202" y="118767"/>
                  </a:lnTo>
                  <a:lnTo>
                    <a:pt x="294278" y="79138"/>
                  </a:lnTo>
                  <a:lnTo>
                    <a:pt x="317123" y="40013"/>
                  </a:lnTo>
                  <a:lnTo>
                    <a:pt x="340726" y="1404"/>
                  </a:lnTo>
                  <a:lnTo>
                    <a:pt x="341625" y="0"/>
                  </a:lnTo>
                </a:path>
              </a:pathLst>
            </a:custGeom>
            <a:ln w="1269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48115" y="0"/>
              <a:ext cx="3643883" cy="33177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CE09AB-D764-4615-BB7E-B7728CF8B6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14155"/>
            <a:ext cx="2533650" cy="2533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6C508C-2522-4606-B4DE-02706D2B03B7}"/>
              </a:ext>
            </a:extLst>
          </p:cNvPr>
          <p:cNvSpPr txBox="1"/>
          <p:nvPr/>
        </p:nvSpPr>
        <p:spPr>
          <a:xfrm>
            <a:off x="3162300" y="2743200"/>
            <a:ext cx="58674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b="1" dirty="0">
                <a:solidFill>
                  <a:srgbClr val="034EA1"/>
                </a:solidFill>
                <a:latin typeface="Arial Narrow" panose="020B0606020202030204" pitchFamily="34" charset="0"/>
              </a:rPr>
              <a:t>T H A N K  Y O U…</a:t>
            </a:r>
            <a:endParaRPr lang="gu-IN" sz="5400" b="1" dirty="0">
              <a:solidFill>
                <a:srgbClr val="034EA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76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6945630" y="4997958"/>
            <a:ext cx="1602105" cy="12515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35"/>
              </a:spcBef>
            </a:pP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Pantnagar</a:t>
            </a:r>
            <a:endParaRPr sz="2100">
              <a:latin typeface="Calibri"/>
              <a:cs typeface="Calibri"/>
            </a:endParaRPr>
          </a:p>
          <a:p>
            <a:pPr marL="12065" marR="5080" indent="3810" algn="ctr">
              <a:lnSpc>
                <a:spcPct val="101000"/>
              </a:lnSpc>
              <a:spcBef>
                <a:spcPts val="5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Uttarakhand,</a:t>
            </a:r>
            <a:r>
              <a:rPr sz="145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India,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is spread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7000</a:t>
            </a:r>
            <a:r>
              <a:rPr sz="14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sq.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metres</a:t>
            </a:r>
            <a:endParaRPr sz="14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23118" y="4936363"/>
            <a:ext cx="1602105" cy="12515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Aurangabad</a:t>
            </a:r>
            <a:endParaRPr sz="2100">
              <a:latin typeface="Calibri"/>
              <a:cs typeface="Calibri"/>
            </a:endParaRPr>
          </a:p>
          <a:p>
            <a:pPr marL="12700" marR="5080" indent="3810" algn="ctr">
              <a:lnSpc>
                <a:spcPct val="101000"/>
              </a:lnSpc>
              <a:spcBef>
                <a:spcPts val="5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Maharashtra,</a:t>
            </a:r>
            <a:r>
              <a:rPr sz="145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India,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is spread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5200</a:t>
            </a:r>
            <a:r>
              <a:rPr sz="14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sq.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metres</a:t>
            </a:r>
            <a:endParaRPr sz="14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66896" y="4916350"/>
            <a:ext cx="1722755" cy="152844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10"/>
              </a:spcBef>
            </a:pP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Bilimora</a:t>
            </a:r>
            <a:endParaRPr sz="32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South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Gujarat,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India,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spread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6300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sq.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metres</a:t>
            </a:r>
            <a:endParaRPr sz="16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land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38125" y="-168258"/>
            <a:ext cx="3567340" cy="1574969"/>
          </a:xfrm>
          <a:prstGeom prst="rect">
            <a:avLst/>
          </a:prstGeom>
        </p:spPr>
        <p:txBody>
          <a:bodyPr vert="horz" wrap="square" lIns="0" tIns="431977" rIns="0" bIns="0" rtlCol="0">
            <a:spAutoFit/>
          </a:bodyPr>
          <a:lstStyle/>
          <a:p>
            <a:pPr marL="394335">
              <a:lnSpc>
                <a:spcPct val="100000"/>
              </a:lnSpc>
              <a:spcBef>
                <a:spcPts val="130"/>
              </a:spcBef>
            </a:pPr>
            <a:r>
              <a:rPr lang="en-IN" sz="3700" b="1" spc="-10" dirty="0">
                <a:solidFill>
                  <a:srgbClr val="034EA1"/>
                </a:solidFill>
                <a:latin typeface="Calibri"/>
                <a:cs typeface="Calibri"/>
              </a:rPr>
              <a:t>Manufacturing</a:t>
            </a:r>
            <a:r>
              <a:rPr lang="en-IN" sz="3700" b="1" spc="-11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br>
              <a:rPr lang="en-IN" sz="3700" b="1" spc="-110" dirty="0">
                <a:solidFill>
                  <a:srgbClr val="034EA1"/>
                </a:solidFill>
                <a:latin typeface="Calibri"/>
                <a:cs typeface="Calibri"/>
              </a:rPr>
            </a:br>
            <a:r>
              <a:rPr lang="en-IN" sz="3700" b="1" spc="-10" dirty="0">
                <a:solidFill>
                  <a:srgbClr val="034EA1"/>
                </a:solidFill>
                <a:latin typeface="Calibri"/>
                <a:cs typeface="Calibri"/>
              </a:rPr>
              <a:t>Facilities</a:t>
            </a:r>
            <a:endParaRPr sz="370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4717" y="431351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BEB195-EA3D-4C90-B686-BBB6AF59CF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CE3F12-2A39-4697-B812-DA22A82D31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40" y="1344171"/>
            <a:ext cx="7071960" cy="5303970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FF0000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58A5D88-96E0-4F90-8D72-A3F31ADA5B13}"/>
              </a:ext>
            </a:extLst>
          </p:cNvPr>
          <p:cNvSpPr/>
          <p:nvPr/>
        </p:nvSpPr>
        <p:spPr>
          <a:xfrm>
            <a:off x="1600512" y="3124200"/>
            <a:ext cx="2909692" cy="290969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u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2B771-F538-4ED3-8D0A-AE9158B0FE0A}"/>
              </a:ext>
            </a:extLst>
          </p:cNvPr>
          <p:cNvSpPr txBox="1"/>
          <p:nvPr/>
        </p:nvSpPr>
        <p:spPr>
          <a:xfrm>
            <a:off x="1836158" y="3810000"/>
            <a:ext cx="2438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Bilimora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South Gujarat, India, which is spread over 8000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Sq.Feet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land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gu-IN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0143" y="485394"/>
            <a:ext cx="3715385" cy="1143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3700" b="1" dirty="0">
                <a:solidFill>
                  <a:srgbClr val="034EA1"/>
                </a:solidFill>
                <a:latin typeface="Calibri"/>
                <a:cs typeface="Calibri"/>
              </a:rPr>
              <a:t>V</a:t>
            </a:r>
            <a:r>
              <a:rPr lang="en-IN" sz="3700" b="1" dirty="0" err="1">
                <a:solidFill>
                  <a:srgbClr val="034EA1"/>
                </a:solidFill>
                <a:latin typeface="Calibri"/>
                <a:cs typeface="Calibri"/>
              </a:rPr>
              <a:t>ision</a:t>
            </a:r>
            <a:r>
              <a:rPr sz="3700" b="1" spc="2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3700" b="1" dirty="0">
                <a:solidFill>
                  <a:srgbClr val="034EA1"/>
                </a:solidFill>
                <a:latin typeface="Calibri"/>
                <a:cs typeface="Calibri"/>
              </a:rPr>
              <a:t>&amp;</a:t>
            </a:r>
            <a:r>
              <a:rPr sz="3700" b="1" spc="5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lang="en-IN" sz="3700" b="1" spc="-10" dirty="0">
                <a:solidFill>
                  <a:srgbClr val="034EA1"/>
                </a:solidFill>
              </a:rPr>
              <a:t>M</a:t>
            </a:r>
            <a:r>
              <a:rPr lang="en-IN" sz="3700" b="1" spc="-10" dirty="0">
                <a:solidFill>
                  <a:srgbClr val="034EA1"/>
                </a:solidFill>
                <a:latin typeface="Calibri"/>
                <a:cs typeface="Calibri"/>
              </a:rPr>
              <a:t>ission</a:t>
            </a:r>
            <a:r>
              <a:rPr sz="3700" b="1" spc="-1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lang="en-IN" sz="3700" b="1" spc="-10" dirty="0">
                <a:solidFill>
                  <a:srgbClr val="034EA1"/>
                </a:solidFill>
                <a:latin typeface="Calibri"/>
                <a:cs typeface="Calibri"/>
              </a:rPr>
              <a:t>Statement</a:t>
            </a:r>
            <a:endParaRPr sz="37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0362" y="625601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1641" y="1918157"/>
            <a:ext cx="4885055" cy="381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57585B"/>
                </a:solidFill>
                <a:latin typeface="Calibri"/>
                <a:cs typeface="Calibri"/>
              </a:rPr>
              <a:t>Vision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We</a:t>
            </a:r>
            <a:r>
              <a:rPr sz="2000" spc="-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aspire</a:t>
            </a:r>
            <a:r>
              <a:rPr sz="2000" spc="-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to</a:t>
            </a:r>
            <a:r>
              <a:rPr sz="2000" spc="-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be</a:t>
            </a:r>
            <a:r>
              <a:rPr sz="2000" spc="-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the</a:t>
            </a:r>
            <a:r>
              <a:rPr sz="2000" spc="-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most</a:t>
            </a:r>
            <a:r>
              <a:rPr sz="2000" spc="-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preferred</a:t>
            </a:r>
            <a:r>
              <a:rPr sz="2000" spc="-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brand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in</a:t>
            </a:r>
            <a:r>
              <a:rPr sz="2000" spc="-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the</a:t>
            </a:r>
            <a:r>
              <a:rPr sz="2000" spc="-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cable</a:t>
            </a:r>
            <a:r>
              <a:rPr sz="2000" spc="-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industry</a:t>
            </a:r>
            <a:r>
              <a:rPr sz="2000" spc="-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and</a:t>
            </a:r>
            <a:r>
              <a:rPr sz="2000" spc="-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achieve</a:t>
            </a:r>
            <a:r>
              <a:rPr sz="2000" spc="-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a</a:t>
            </a:r>
            <a:r>
              <a:rPr sz="2000" spc="-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sustainable,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competitive</a:t>
            </a:r>
            <a:r>
              <a:rPr sz="2000" spc="-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share</a:t>
            </a:r>
            <a:r>
              <a:rPr sz="2000" spc="-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globally</a:t>
            </a:r>
            <a:r>
              <a:rPr sz="2000" spc="-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whilst</a:t>
            </a:r>
            <a:r>
              <a:rPr sz="20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implementing</a:t>
            </a:r>
            <a:r>
              <a:rPr sz="2000" spc="-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socially</a:t>
            </a:r>
            <a:r>
              <a:rPr sz="2000" spc="-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responsible</a:t>
            </a:r>
            <a:r>
              <a:rPr sz="2000" spc="-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practices.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75"/>
              </a:spcBef>
            </a:pPr>
            <a:r>
              <a:rPr sz="2400" b="1" spc="-10" dirty="0">
                <a:solidFill>
                  <a:srgbClr val="57585B"/>
                </a:solidFill>
                <a:latin typeface="Calibri"/>
                <a:cs typeface="Calibri"/>
              </a:rPr>
              <a:t>Mission</a:t>
            </a:r>
            <a:endParaRPr sz="2400">
              <a:latin typeface="Calibri"/>
              <a:cs typeface="Calibri"/>
            </a:endParaRPr>
          </a:p>
          <a:p>
            <a:pPr marL="12700" marR="657225">
              <a:lnSpc>
                <a:spcPct val="100000"/>
              </a:lnSpc>
              <a:spcBef>
                <a:spcPts val="30"/>
              </a:spcBef>
            </a:pPr>
            <a:r>
              <a:rPr sz="2000" spc="-90" dirty="0">
                <a:solidFill>
                  <a:srgbClr val="57585B"/>
                </a:solidFill>
                <a:latin typeface="Calibri"/>
                <a:cs typeface="Calibri"/>
              </a:rPr>
              <a:t>To</a:t>
            </a:r>
            <a:r>
              <a:rPr sz="2000" spc="-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drive</a:t>
            </a:r>
            <a:r>
              <a:rPr sz="2000" spc="-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excellence</a:t>
            </a:r>
            <a:r>
              <a:rPr sz="20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through</a:t>
            </a:r>
            <a:r>
              <a:rPr sz="2000" spc="-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our</a:t>
            </a:r>
            <a:r>
              <a:rPr sz="2000" spc="-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products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and</a:t>
            </a:r>
            <a:r>
              <a:rPr sz="2000" spc="-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services</a:t>
            </a:r>
            <a:r>
              <a:rPr sz="20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by</a:t>
            </a:r>
            <a:r>
              <a:rPr sz="2000" spc="-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constantly</a:t>
            </a:r>
            <a:r>
              <a:rPr sz="2000" spc="-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upgrading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technology</a:t>
            </a:r>
            <a:r>
              <a:rPr sz="2000" spc="-9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and</a:t>
            </a:r>
            <a:r>
              <a:rPr sz="2000" spc="-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processes,</a:t>
            </a:r>
            <a:r>
              <a:rPr sz="2000" spc="-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whereby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building</a:t>
            </a:r>
            <a:r>
              <a:rPr sz="2000" spc="-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long-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term</a:t>
            </a:r>
            <a:r>
              <a:rPr sz="2000" spc="-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relationships</a:t>
            </a:r>
            <a:r>
              <a:rPr sz="2000" spc="-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57585B"/>
                </a:solidFill>
                <a:latin typeface="Calibri"/>
                <a:cs typeface="Calibri"/>
              </a:rPr>
              <a:t>with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all</a:t>
            </a:r>
            <a:r>
              <a:rPr sz="2000" spc="-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our</a:t>
            </a:r>
            <a:r>
              <a:rPr sz="2000" spc="-2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stakeholders.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14400" y="-6350"/>
            <a:ext cx="11283950" cy="6870700"/>
            <a:chOff x="914400" y="-6350"/>
            <a:chExt cx="11283950" cy="6870700"/>
          </a:xfrm>
        </p:grpSpPr>
        <p:sp>
          <p:nvSpPr>
            <p:cNvPr id="6" name="object 6"/>
            <p:cNvSpPr/>
            <p:nvPr/>
          </p:nvSpPr>
          <p:spPr>
            <a:xfrm>
              <a:off x="914400" y="0"/>
              <a:ext cx="11277600" cy="6858000"/>
            </a:xfrm>
            <a:custGeom>
              <a:avLst/>
              <a:gdLst/>
              <a:ahLst/>
              <a:cxnLst/>
              <a:rect l="l" t="t" r="r" b="b"/>
              <a:pathLst>
                <a:path w="11277600" h="6858000">
                  <a:moveTo>
                    <a:pt x="0" y="5969508"/>
                  </a:moveTo>
                  <a:lnTo>
                    <a:pt x="5588000" y="5969508"/>
                  </a:lnTo>
                </a:path>
                <a:path w="11277600" h="6858000">
                  <a:moveTo>
                    <a:pt x="5797419" y="6858000"/>
                  </a:moveTo>
                  <a:lnTo>
                    <a:pt x="5764577" y="6785724"/>
                  </a:lnTo>
                  <a:lnTo>
                    <a:pt x="5747107" y="6744000"/>
                  </a:lnTo>
                  <a:lnTo>
                    <a:pt x="5730487" y="6701842"/>
                  </a:lnTo>
                  <a:lnTo>
                    <a:pt x="5714730" y="6659262"/>
                  </a:lnTo>
                  <a:lnTo>
                    <a:pt x="5699845" y="6616269"/>
                  </a:lnTo>
                  <a:lnTo>
                    <a:pt x="5685843" y="6572874"/>
                  </a:lnTo>
                  <a:lnTo>
                    <a:pt x="5672735" y="6529089"/>
                  </a:lnTo>
                  <a:lnTo>
                    <a:pt x="5660531" y="6484923"/>
                  </a:lnTo>
                  <a:lnTo>
                    <a:pt x="5649242" y="6440387"/>
                  </a:lnTo>
                  <a:lnTo>
                    <a:pt x="5638879" y="6395492"/>
                  </a:lnTo>
                  <a:lnTo>
                    <a:pt x="5629452" y="6350249"/>
                  </a:lnTo>
                  <a:lnTo>
                    <a:pt x="5620973" y="6304667"/>
                  </a:lnTo>
                  <a:lnTo>
                    <a:pt x="5613451" y="6258758"/>
                  </a:lnTo>
                  <a:lnTo>
                    <a:pt x="5606897" y="6212533"/>
                  </a:lnTo>
                  <a:lnTo>
                    <a:pt x="5601322" y="6166001"/>
                  </a:lnTo>
                  <a:lnTo>
                    <a:pt x="5596737" y="6119174"/>
                  </a:lnTo>
                  <a:lnTo>
                    <a:pt x="5593153" y="6072062"/>
                  </a:lnTo>
                  <a:lnTo>
                    <a:pt x="5590579" y="6024675"/>
                  </a:lnTo>
                  <a:lnTo>
                    <a:pt x="5589027" y="5977025"/>
                  </a:lnTo>
                  <a:lnTo>
                    <a:pt x="5588508" y="5929122"/>
                  </a:lnTo>
                  <a:lnTo>
                    <a:pt x="5589027" y="5881218"/>
                  </a:lnTo>
                  <a:lnTo>
                    <a:pt x="5590579" y="5833568"/>
                  </a:lnTo>
                  <a:lnTo>
                    <a:pt x="5593153" y="5786181"/>
                  </a:lnTo>
                  <a:lnTo>
                    <a:pt x="5596737" y="5739069"/>
                  </a:lnTo>
                  <a:lnTo>
                    <a:pt x="5601322" y="5692242"/>
                  </a:lnTo>
                  <a:lnTo>
                    <a:pt x="5606897" y="5645710"/>
                  </a:lnTo>
                  <a:lnTo>
                    <a:pt x="5613451" y="5599485"/>
                  </a:lnTo>
                  <a:lnTo>
                    <a:pt x="5620973" y="5553576"/>
                  </a:lnTo>
                  <a:lnTo>
                    <a:pt x="5629452" y="5507994"/>
                  </a:lnTo>
                  <a:lnTo>
                    <a:pt x="5638879" y="5462751"/>
                  </a:lnTo>
                  <a:lnTo>
                    <a:pt x="5649242" y="5417856"/>
                  </a:lnTo>
                  <a:lnTo>
                    <a:pt x="5660531" y="5373320"/>
                  </a:lnTo>
                  <a:lnTo>
                    <a:pt x="5672735" y="5329154"/>
                  </a:lnTo>
                  <a:lnTo>
                    <a:pt x="5685843" y="5285369"/>
                  </a:lnTo>
                  <a:lnTo>
                    <a:pt x="5699845" y="5241974"/>
                  </a:lnTo>
                  <a:lnTo>
                    <a:pt x="5714730" y="5198981"/>
                  </a:lnTo>
                  <a:lnTo>
                    <a:pt x="5730487" y="5156401"/>
                  </a:lnTo>
                  <a:lnTo>
                    <a:pt x="5747107" y="5114243"/>
                  </a:lnTo>
                  <a:lnTo>
                    <a:pt x="5764577" y="5072519"/>
                  </a:lnTo>
                  <a:lnTo>
                    <a:pt x="5782888" y="5031238"/>
                  </a:lnTo>
                  <a:lnTo>
                    <a:pt x="5802028" y="4990413"/>
                  </a:lnTo>
                  <a:lnTo>
                    <a:pt x="5821988" y="4950053"/>
                  </a:lnTo>
                  <a:lnTo>
                    <a:pt x="5842756" y="4910168"/>
                  </a:lnTo>
                  <a:lnTo>
                    <a:pt x="5864322" y="4870770"/>
                  </a:lnTo>
                  <a:lnTo>
                    <a:pt x="5886675" y="4831870"/>
                  </a:lnTo>
                  <a:lnTo>
                    <a:pt x="5909805" y="4793477"/>
                  </a:lnTo>
                  <a:lnTo>
                    <a:pt x="5933700" y="4755602"/>
                  </a:lnTo>
                  <a:lnTo>
                    <a:pt x="5958351" y="4718256"/>
                  </a:lnTo>
                  <a:lnTo>
                    <a:pt x="5983746" y="4681450"/>
                  </a:lnTo>
                  <a:lnTo>
                    <a:pt x="6009875" y="4645194"/>
                  </a:lnTo>
                  <a:lnTo>
                    <a:pt x="6036727" y="4609499"/>
                  </a:lnTo>
                  <a:lnTo>
                    <a:pt x="6064292" y="4574375"/>
                  </a:lnTo>
                  <a:lnTo>
                    <a:pt x="6092559" y="4539833"/>
                  </a:lnTo>
                  <a:lnTo>
                    <a:pt x="6121517" y="4505884"/>
                  </a:lnTo>
                  <a:lnTo>
                    <a:pt x="6151155" y="4472538"/>
                  </a:lnTo>
                  <a:lnTo>
                    <a:pt x="6181464" y="4439806"/>
                  </a:lnTo>
                  <a:lnTo>
                    <a:pt x="6212431" y="4407698"/>
                  </a:lnTo>
                  <a:lnTo>
                    <a:pt x="6244047" y="4376225"/>
                  </a:lnTo>
                  <a:lnTo>
                    <a:pt x="6276302" y="4345398"/>
                  </a:lnTo>
                  <a:lnTo>
                    <a:pt x="6309183" y="4315228"/>
                  </a:lnTo>
                  <a:lnTo>
                    <a:pt x="6342681" y="4285724"/>
                  </a:lnTo>
                  <a:lnTo>
                    <a:pt x="6376785" y="4256897"/>
                  </a:lnTo>
                  <a:lnTo>
                    <a:pt x="6411484" y="4228759"/>
                  </a:lnTo>
                  <a:lnTo>
                    <a:pt x="6446768" y="4201319"/>
                  </a:lnTo>
                  <a:lnTo>
                    <a:pt x="6482626" y="4174589"/>
                  </a:lnTo>
                  <a:lnTo>
                    <a:pt x="6519047" y="4148579"/>
                  </a:lnTo>
                  <a:lnTo>
                    <a:pt x="6556021" y="4123299"/>
                  </a:lnTo>
                  <a:lnTo>
                    <a:pt x="6593537" y="4098760"/>
                  </a:lnTo>
                  <a:lnTo>
                    <a:pt x="6631584" y="4074973"/>
                  </a:lnTo>
                  <a:lnTo>
                    <a:pt x="6670152" y="4051949"/>
                  </a:lnTo>
                  <a:lnTo>
                    <a:pt x="6709230" y="4029697"/>
                  </a:lnTo>
                  <a:lnTo>
                    <a:pt x="6748808" y="4008229"/>
                  </a:lnTo>
                  <a:lnTo>
                    <a:pt x="6788874" y="3987555"/>
                  </a:lnTo>
                  <a:lnTo>
                    <a:pt x="6829418" y="3967686"/>
                  </a:lnTo>
                  <a:lnTo>
                    <a:pt x="6870429" y="3948632"/>
                  </a:lnTo>
                  <a:lnTo>
                    <a:pt x="6911898" y="3930405"/>
                  </a:lnTo>
                  <a:lnTo>
                    <a:pt x="6953812" y="3913014"/>
                  </a:lnTo>
                  <a:lnTo>
                    <a:pt x="6996162" y="3896470"/>
                  </a:lnTo>
                  <a:lnTo>
                    <a:pt x="7038936" y="3880784"/>
                  </a:lnTo>
                  <a:lnTo>
                    <a:pt x="7082125" y="3865967"/>
                  </a:lnTo>
                  <a:lnTo>
                    <a:pt x="7125717" y="3852029"/>
                  </a:lnTo>
                  <a:lnTo>
                    <a:pt x="7169702" y="3838980"/>
                  </a:lnTo>
                  <a:lnTo>
                    <a:pt x="7214069" y="3826831"/>
                  </a:lnTo>
                  <a:lnTo>
                    <a:pt x="7258807" y="3815594"/>
                  </a:lnTo>
                  <a:lnTo>
                    <a:pt x="7303907" y="3805278"/>
                  </a:lnTo>
                  <a:lnTo>
                    <a:pt x="7349356" y="3795894"/>
                  </a:lnTo>
                  <a:lnTo>
                    <a:pt x="7395145" y="3787453"/>
                  </a:lnTo>
                  <a:lnTo>
                    <a:pt x="7441263" y="3779965"/>
                  </a:lnTo>
                  <a:lnTo>
                    <a:pt x="7487699" y="3773441"/>
                  </a:lnTo>
                  <a:lnTo>
                    <a:pt x="7534442" y="3767892"/>
                  </a:lnTo>
                  <a:lnTo>
                    <a:pt x="7581483" y="3763328"/>
                  </a:lnTo>
                  <a:lnTo>
                    <a:pt x="7628809" y="3759760"/>
                  </a:lnTo>
                  <a:lnTo>
                    <a:pt x="7676411" y="3757198"/>
                  </a:lnTo>
                  <a:lnTo>
                    <a:pt x="7724278" y="3755653"/>
                  </a:lnTo>
                  <a:lnTo>
                    <a:pt x="7772400" y="3755136"/>
                  </a:lnTo>
                  <a:lnTo>
                    <a:pt x="7820521" y="3755653"/>
                  </a:lnTo>
                  <a:lnTo>
                    <a:pt x="7868388" y="3757198"/>
                  </a:lnTo>
                  <a:lnTo>
                    <a:pt x="7915990" y="3759760"/>
                  </a:lnTo>
                  <a:lnTo>
                    <a:pt x="7963316" y="3763328"/>
                  </a:lnTo>
                  <a:lnTo>
                    <a:pt x="8010357" y="3767892"/>
                  </a:lnTo>
                  <a:lnTo>
                    <a:pt x="8057100" y="3773441"/>
                  </a:lnTo>
                  <a:lnTo>
                    <a:pt x="8103536" y="3779965"/>
                  </a:lnTo>
                  <a:lnTo>
                    <a:pt x="8149654" y="3787453"/>
                  </a:lnTo>
                  <a:lnTo>
                    <a:pt x="8195443" y="3795894"/>
                  </a:lnTo>
                  <a:lnTo>
                    <a:pt x="8240892" y="3805278"/>
                  </a:lnTo>
                  <a:lnTo>
                    <a:pt x="8285992" y="3815594"/>
                  </a:lnTo>
                  <a:lnTo>
                    <a:pt x="8330730" y="3826831"/>
                  </a:lnTo>
                  <a:lnTo>
                    <a:pt x="8375097" y="3838980"/>
                  </a:lnTo>
                  <a:lnTo>
                    <a:pt x="8419082" y="3852029"/>
                  </a:lnTo>
                  <a:lnTo>
                    <a:pt x="8462674" y="3865967"/>
                  </a:lnTo>
                  <a:lnTo>
                    <a:pt x="8505863" y="3880784"/>
                  </a:lnTo>
                  <a:lnTo>
                    <a:pt x="8548637" y="3896470"/>
                  </a:lnTo>
                  <a:lnTo>
                    <a:pt x="8590987" y="3913014"/>
                  </a:lnTo>
                  <a:lnTo>
                    <a:pt x="8632901" y="3930405"/>
                  </a:lnTo>
                  <a:lnTo>
                    <a:pt x="8674370" y="3948632"/>
                  </a:lnTo>
                  <a:lnTo>
                    <a:pt x="8715381" y="3967686"/>
                  </a:lnTo>
                  <a:lnTo>
                    <a:pt x="8755925" y="3987555"/>
                  </a:lnTo>
                  <a:lnTo>
                    <a:pt x="8795991" y="4008229"/>
                  </a:lnTo>
                  <a:lnTo>
                    <a:pt x="8835569" y="4029697"/>
                  </a:lnTo>
                  <a:lnTo>
                    <a:pt x="8874647" y="4051949"/>
                  </a:lnTo>
                  <a:lnTo>
                    <a:pt x="8913215" y="4074973"/>
                  </a:lnTo>
                  <a:lnTo>
                    <a:pt x="8951262" y="4098760"/>
                  </a:lnTo>
                  <a:lnTo>
                    <a:pt x="8988778" y="4123299"/>
                  </a:lnTo>
                  <a:lnTo>
                    <a:pt x="9025752" y="4148579"/>
                  </a:lnTo>
                  <a:lnTo>
                    <a:pt x="9062173" y="4174589"/>
                  </a:lnTo>
                  <a:lnTo>
                    <a:pt x="9098031" y="4201319"/>
                  </a:lnTo>
                  <a:lnTo>
                    <a:pt x="9133315" y="4228759"/>
                  </a:lnTo>
                  <a:lnTo>
                    <a:pt x="9168014" y="4256897"/>
                  </a:lnTo>
                  <a:lnTo>
                    <a:pt x="9202118" y="4285724"/>
                  </a:lnTo>
                  <a:lnTo>
                    <a:pt x="9235616" y="4315228"/>
                  </a:lnTo>
                  <a:lnTo>
                    <a:pt x="9268497" y="4345398"/>
                  </a:lnTo>
                  <a:lnTo>
                    <a:pt x="9300752" y="4376225"/>
                  </a:lnTo>
                  <a:lnTo>
                    <a:pt x="9332368" y="4407698"/>
                  </a:lnTo>
                  <a:lnTo>
                    <a:pt x="9363335" y="4439806"/>
                  </a:lnTo>
                  <a:lnTo>
                    <a:pt x="9393644" y="4472538"/>
                  </a:lnTo>
                  <a:lnTo>
                    <a:pt x="9423282" y="4505884"/>
                  </a:lnTo>
                  <a:lnTo>
                    <a:pt x="9452240" y="4539833"/>
                  </a:lnTo>
                  <a:lnTo>
                    <a:pt x="9480507" y="4574375"/>
                  </a:lnTo>
                  <a:lnTo>
                    <a:pt x="9508072" y="4609499"/>
                  </a:lnTo>
                  <a:lnTo>
                    <a:pt x="9534924" y="4645194"/>
                  </a:lnTo>
                  <a:lnTo>
                    <a:pt x="9561053" y="4681450"/>
                  </a:lnTo>
                  <a:lnTo>
                    <a:pt x="9586448" y="4718256"/>
                  </a:lnTo>
                  <a:lnTo>
                    <a:pt x="9611099" y="4755602"/>
                  </a:lnTo>
                  <a:lnTo>
                    <a:pt x="9634994" y="4793477"/>
                  </a:lnTo>
                  <a:lnTo>
                    <a:pt x="9658124" y="4831870"/>
                  </a:lnTo>
                  <a:lnTo>
                    <a:pt x="9680477" y="4870770"/>
                  </a:lnTo>
                  <a:lnTo>
                    <a:pt x="9702043" y="4910168"/>
                  </a:lnTo>
                  <a:lnTo>
                    <a:pt x="9722811" y="4950053"/>
                  </a:lnTo>
                  <a:lnTo>
                    <a:pt x="9742771" y="4990413"/>
                  </a:lnTo>
                  <a:lnTo>
                    <a:pt x="9761911" y="5031238"/>
                  </a:lnTo>
                  <a:lnTo>
                    <a:pt x="9780222" y="5072519"/>
                  </a:lnTo>
                  <a:lnTo>
                    <a:pt x="9797692" y="5114243"/>
                  </a:lnTo>
                  <a:lnTo>
                    <a:pt x="9814312" y="5156401"/>
                  </a:lnTo>
                  <a:lnTo>
                    <a:pt x="9830069" y="5198981"/>
                  </a:lnTo>
                  <a:lnTo>
                    <a:pt x="9844954" y="5241974"/>
                  </a:lnTo>
                  <a:lnTo>
                    <a:pt x="9858956" y="5285369"/>
                  </a:lnTo>
                  <a:lnTo>
                    <a:pt x="9872064" y="5329154"/>
                  </a:lnTo>
                  <a:lnTo>
                    <a:pt x="9884268" y="5373320"/>
                  </a:lnTo>
                  <a:lnTo>
                    <a:pt x="9895557" y="5417856"/>
                  </a:lnTo>
                  <a:lnTo>
                    <a:pt x="9905920" y="5462751"/>
                  </a:lnTo>
                  <a:lnTo>
                    <a:pt x="9915347" y="5507994"/>
                  </a:lnTo>
                  <a:lnTo>
                    <a:pt x="9923826" y="5553576"/>
                  </a:lnTo>
                  <a:lnTo>
                    <a:pt x="9931348" y="5599485"/>
                  </a:lnTo>
                  <a:lnTo>
                    <a:pt x="9937902" y="5645710"/>
                  </a:lnTo>
                  <a:lnTo>
                    <a:pt x="9943477" y="5692242"/>
                  </a:lnTo>
                  <a:lnTo>
                    <a:pt x="9948062" y="5739069"/>
                  </a:lnTo>
                  <a:lnTo>
                    <a:pt x="9951646" y="5786181"/>
                  </a:lnTo>
                  <a:lnTo>
                    <a:pt x="9954220" y="5833568"/>
                  </a:lnTo>
                  <a:lnTo>
                    <a:pt x="9955772" y="5881218"/>
                  </a:lnTo>
                  <a:lnTo>
                    <a:pt x="9956292" y="5929122"/>
                  </a:lnTo>
                  <a:lnTo>
                    <a:pt x="9955772" y="5977025"/>
                  </a:lnTo>
                  <a:lnTo>
                    <a:pt x="9954220" y="6024675"/>
                  </a:lnTo>
                  <a:lnTo>
                    <a:pt x="9951646" y="6072062"/>
                  </a:lnTo>
                  <a:lnTo>
                    <a:pt x="9948062" y="6119174"/>
                  </a:lnTo>
                  <a:lnTo>
                    <a:pt x="9943477" y="6166001"/>
                  </a:lnTo>
                  <a:lnTo>
                    <a:pt x="9937902" y="6212533"/>
                  </a:lnTo>
                  <a:lnTo>
                    <a:pt x="9931348" y="6258758"/>
                  </a:lnTo>
                  <a:lnTo>
                    <a:pt x="9923826" y="6304667"/>
                  </a:lnTo>
                  <a:lnTo>
                    <a:pt x="9915347" y="6350249"/>
                  </a:lnTo>
                  <a:lnTo>
                    <a:pt x="9905920" y="6395492"/>
                  </a:lnTo>
                  <a:lnTo>
                    <a:pt x="9895557" y="6440387"/>
                  </a:lnTo>
                  <a:lnTo>
                    <a:pt x="9884268" y="6484923"/>
                  </a:lnTo>
                  <a:lnTo>
                    <a:pt x="9872064" y="6529089"/>
                  </a:lnTo>
                  <a:lnTo>
                    <a:pt x="9858956" y="6572874"/>
                  </a:lnTo>
                  <a:lnTo>
                    <a:pt x="9844954" y="6616269"/>
                  </a:lnTo>
                  <a:lnTo>
                    <a:pt x="9830069" y="6659262"/>
                  </a:lnTo>
                  <a:lnTo>
                    <a:pt x="9814312" y="6701842"/>
                  </a:lnTo>
                  <a:lnTo>
                    <a:pt x="9797692" y="6744000"/>
                  </a:lnTo>
                  <a:lnTo>
                    <a:pt x="9780222" y="6785724"/>
                  </a:lnTo>
                  <a:lnTo>
                    <a:pt x="9761911" y="6827005"/>
                  </a:lnTo>
                  <a:lnTo>
                    <a:pt x="9747380" y="6858000"/>
                  </a:lnTo>
                </a:path>
                <a:path w="11277600" h="6858000">
                  <a:moveTo>
                    <a:pt x="11277600" y="3647448"/>
                  </a:moveTo>
                  <a:lnTo>
                    <a:pt x="11233304" y="3670381"/>
                  </a:lnTo>
                  <a:lnTo>
                    <a:pt x="11192580" y="3690447"/>
                  </a:lnTo>
                  <a:lnTo>
                    <a:pt x="11151440" y="3709792"/>
                  </a:lnTo>
                  <a:lnTo>
                    <a:pt x="11109892" y="3728407"/>
                  </a:lnTo>
                  <a:lnTo>
                    <a:pt x="11067943" y="3746283"/>
                  </a:lnTo>
                  <a:lnTo>
                    <a:pt x="11025604" y="3763414"/>
                  </a:lnTo>
                  <a:lnTo>
                    <a:pt x="10982881" y="3779789"/>
                  </a:lnTo>
                  <a:lnTo>
                    <a:pt x="10939783" y="3795402"/>
                  </a:lnTo>
                  <a:lnTo>
                    <a:pt x="10896319" y="3810243"/>
                  </a:lnTo>
                  <a:lnTo>
                    <a:pt x="10852497" y="3824305"/>
                  </a:lnTo>
                  <a:lnTo>
                    <a:pt x="10808325" y="3837579"/>
                  </a:lnTo>
                  <a:lnTo>
                    <a:pt x="10763812" y="3850056"/>
                  </a:lnTo>
                  <a:lnTo>
                    <a:pt x="10718965" y="3861729"/>
                  </a:lnTo>
                  <a:lnTo>
                    <a:pt x="10673794" y="3872590"/>
                  </a:lnTo>
                  <a:lnTo>
                    <a:pt x="10628307" y="3882629"/>
                  </a:lnTo>
                  <a:lnTo>
                    <a:pt x="10582512" y="3891839"/>
                  </a:lnTo>
                  <a:lnTo>
                    <a:pt x="10536417" y="3900211"/>
                  </a:lnTo>
                  <a:lnTo>
                    <a:pt x="10490030" y="3907737"/>
                  </a:lnTo>
                  <a:lnTo>
                    <a:pt x="10443361" y="3914408"/>
                  </a:lnTo>
                  <a:lnTo>
                    <a:pt x="10396417" y="3920217"/>
                  </a:lnTo>
                  <a:lnTo>
                    <a:pt x="10349207" y="3925155"/>
                  </a:lnTo>
                  <a:lnTo>
                    <a:pt x="10301739" y="3929214"/>
                  </a:lnTo>
                  <a:lnTo>
                    <a:pt x="10254021" y="3932386"/>
                  </a:lnTo>
                  <a:lnTo>
                    <a:pt x="10206062" y="3934661"/>
                  </a:lnTo>
                  <a:lnTo>
                    <a:pt x="10157870" y="3936033"/>
                  </a:lnTo>
                  <a:lnTo>
                    <a:pt x="10109454" y="3936492"/>
                  </a:lnTo>
                  <a:lnTo>
                    <a:pt x="10061037" y="3936033"/>
                  </a:lnTo>
                  <a:lnTo>
                    <a:pt x="10012845" y="3934661"/>
                  </a:lnTo>
                  <a:lnTo>
                    <a:pt x="9964886" y="3932386"/>
                  </a:lnTo>
                  <a:lnTo>
                    <a:pt x="9917168" y="3929214"/>
                  </a:lnTo>
                  <a:lnTo>
                    <a:pt x="9869700" y="3925155"/>
                  </a:lnTo>
                  <a:lnTo>
                    <a:pt x="9822490" y="3920217"/>
                  </a:lnTo>
                  <a:lnTo>
                    <a:pt x="9775546" y="3914408"/>
                  </a:lnTo>
                  <a:lnTo>
                    <a:pt x="9728877" y="3907737"/>
                  </a:lnTo>
                  <a:lnTo>
                    <a:pt x="9682490" y="3900211"/>
                  </a:lnTo>
                  <a:lnTo>
                    <a:pt x="9636395" y="3891839"/>
                  </a:lnTo>
                  <a:lnTo>
                    <a:pt x="9590600" y="3882629"/>
                  </a:lnTo>
                  <a:lnTo>
                    <a:pt x="9545113" y="3872590"/>
                  </a:lnTo>
                  <a:lnTo>
                    <a:pt x="9499942" y="3861729"/>
                  </a:lnTo>
                  <a:lnTo>
                    <a:pt x="9455095" y="3850056"/>
                  </a:lnTo>
                  <a:lnTo>
                    <a:pt x="9410582" y="3837579"/>
                  </a:lnTo>
                  <a:lnTo>
                    <a:pt x="9366410" y="3824305"/>
                  </a:lnTo>
                  <a:lnTo>
                    <a:pt x="9322588" y="3810243"/>
                  </a:lnTo>
                  <a:lnTo>
                    <a:pt x="9279124" y="3795402"/>
                  </a:lnTo>
                  <a:lnTo>
                    <a:pt x="9236026" y="3779789"/>
                  </a:lnTo>
                  <a:lnTo>
                    <a:pt x="9193303" y="3763414"/>
                  </a:lnTo>
                  <a:lnTo>
                    <a:pt x="9150964" y="3746283"/>
                  </a:lnTo>
                  <a:lnTo>
                    <a:pt x="9109015" y="3728407"/>
                  </a:lnTo>
                  <a:lnTo>
                    <a:pt x="9067467" y="3709792"/>
                  </a:lnTo>
                  <a:lnTo>
                    <a:pt x="9026327" y="3690447"/>
                  </a:lnTo>
                  <a:lnTo>
                    <a:pt x="8985603" y="3670381"/>
                  </a:lnTo>
                  <a:lnTo>
                    <a:pt x="8945304" y="3649601"/>
                  </a:lnTo>
                  <a:lnTo>
                    <a:pt x="8905438" y="3628117"/>
                  </a:lnTo>
                  <a:lnTo>
                    <a:pt x="8866014" y="3605936"/>
                  </a:lnTo>
                  <a:lnTo>
                    <a:pt x="8827039" y="3583067"/>
                  </a:lnTo>
                  <a:lnTo>
                    <a:pt x="8788523" y="3559518"/>
                  </a:lnTo>
                  <a:lnTo>
                    <a:pt x="8750474" y="3535297"/>
                  </a:lnTo>
                  <a:lnTo>
                    <a:pt x="8712899" y="3510413"/>
                  </a:lnTo>
                  <a:lnTo>
                    <a:pt x="8675808" y="3484873"/>
                  </a:lnTo>
                  <a:lnTo>
                    <a:pt x="8639208" y="3458687"/>
                  </a:lnTo>
                  <a:lnTo>
                    <a:pt x="8603108" y="3431862"/>
                  </a:lnTo>
                  <a:lnTo>
                    <a:pt x="8567517" y="3404407"/>
                  </a:lnTo>
                  <a:lnTo>
                    <a:pt x="8532442" y="3376331"/>
                  </a:lnTo>
                  <a:lnTo>
                    <a:pt x="8497892" y="3347640"/>
                  </a:lnTo>
                  <a:lnTo>
                    <a:pt x="8463876" y="3318345"/>
                  </a:lnTo>
                  <a:lnTo>
                    <a:pt x="8430401" y="3288452"/>
                  </a:lnTo>
                  <a:lnTo>
                    <a:pt x="8397476" y="3257970"/>
                  </a:lnTo>
                  <a:lnTo>
                    <a:pt x="8365109" y="3226909"/>
                  </a:lnTo>
                  <a:lnTo>
                    <a:pt x="8333310" y="3195275"/>
                  </a:lnTo>
                  <a:lnTo>
                    <a:pt x="8302085" y="3163077"/>
                  </a:lnTo>
                  <a:lnTo>
                    <a:pt x="8271444" y="3130324"/>
                  </a:lnTo>
                  <a:lnTo>
                    <a:pt x="8241394" y="3097024"/>
                  </a:lnTo>
                  <a:lnTo>
                    <a:pt x="8211945" y="3063184"/>
                  </a:lnTo>
                  <a:lnTo>
                    <a:pt x="8183104" y="3028815"/>
                  </a:lnTo>
                  <a:lnTo>
                    <a:pt x="8154880" y="2993923"/>
                  </a:lnTo>
                  <a:lnTo>
                    <a:pt x="8127281" y="2958517"/>
                  </a:lnTo>
                  <a:lnTo>
                    <a:pt x="8100316" y="2922605"/>
                  </a:lnTo>
                  <a:lnTo>
                    <a:pt x="8073992" y="2886196"/>
                  </a:lnTo>
                  <a:lnTo>
                    <a:pt x="8048318" y="2849297"/>
                  </a:lnTo>
                  <a:lnTo>
                    <a:pt x="8023303" y="2811918"/>
                  </a:lnTo>
                  <a:lnTo>
                    <a:pt x="7998955" y="2774067"/>
                  </a:lnTo>
                  <a:lnTo>
                    <a:pt x="7975282" y="2735751"/>
                  </a:lnTo>
                  <a:lnTo>
                    <a:pt x="7952293" y="2696980"/>
                  </a:lnTo>
                  <a:lnTo>
                    <a:pt x="7929996" y="2657761"/>
                  </a:lnTo>
                  <a:lnTo>
                    <a:pt x="7908398" y="2618102"/>
                  </a:lnTo>
                  <a:lnTo>
                    <a:pt x="7887510" y="2578013"/>
                  </a:lnTo>
                  <a:lnTo>
                    <a:pt x="7867338" y="2537501"/>
                  </a:lnTo>
                  <a:lnTo>
                    <a:pt x="7847892" y="2496574"/>
                  </a:lnTo>
                  <a:lnTo>
                    <a:pt x="7829179" y="2455242"/>
                  </a:lnTo>
                  <a:lnTo>
                    <a:pt x="7811208" y="2413512"/>
                  </a:lnTo>
                  <a:lnTo>
                    <a:pt x="7793988" y="2371392"/>
                  </a:lnTo>
                  <a:lnTo>
                    <a:pt x="7777526" y="2328891"/>
                  </a:lnTo>
                  <a:lnTo>
                    <a:pt x="7761832" y="2286017"/>
                  </a:lnTo>
                  <a:lnTo>
                    <a:pt x="7746912" y="2242779"/>
                  </a:lnTo>
                  <a:lnTo>
                    <a:pt x="7732776" y="2199184"/>
                  </a:lnTo>
                  <a:lnTo>
                    <a:pt x="7719433" y="2155242"/>
                  </a:lnTo>
                  <a:lnTo>
                    <a:pt x="7706890" y="2110959"/>
                  </a:lnTo>
                  <a:lnTo>
                    <a:pt x="7695155" y="2066346"/>
                  </a:lnTo>
                  <a:lnTo>
                    <a:pt x="7684238" y="2021409"/>
                  </a:lnTo>
                  <a:lnTo>
                    <a:pt x="7674146" y="1976158"/>
                  </a:lnTo>
                  <a:lnTo>
                    <a:pt x="7664888" y="1930600"/>
                  </a:lnTo>
                  <a:lnTo>
                    <a:pt x="7656471" y="1884744"/>
                  </a:lnTo>
                  <a:lnTo>
                    <a:pt x="7648906" y="1838598"/>
                  </a:lnTo>
                  <a:lnTo>
                    <a:pt x="7642199" y="1792170"/>
                  </a:lnTo>
                  <a:lnTo>
                    <a:pt x="7636359" y="1745470"/>
                  </a:lnTo>
                  <a:lnTo>
                    <a:pt x="7631395" y="1698504"/>
                  </a:lnTo>
                  <a:lnTo>
                    <a:pt x="7627315" y="1651281"/>
                  </a:lnTo>
                  <a:lnTo>
                    <a:pt x="7624127" y="1603811"/>
                  </a:lnTo>
                  <a:lnTo>
                    <a:pt x="7621840" y="1556100"/>
                  </a:lnTo>
                  <a:lnTo>
                    <a:pt x="7620461" y="1508157"/>
                  </a:lnTo>
                  <a:lnTo>
                    <a:pt x="7620000" y="1459991"/>
                  </a:lnTo>
                  <a:lnTo>
                    <a:pt x="7620461" y="1411826"/>
                  </a:lnTo>
                  <a:lnTo>
                    <a:pt x="7621840" y="1363883"/>
                  </a:lnTo>
                  <a:lnTo>
                    <a:pt x="7624127" y="1316172"/>
                  </a:lnTo>
                  <a:lnTo>
                    <a:pt x="7627315" y="1268702"/>
                  </a:lnTo>
                  <a:lnTo>
                    <a:pt x="7631395" y="1221479"/>
                  </a:lnTo>
                  <a:lnTo>
                    <a:pt x="7636359" y="1174513"/>
                  </a:lnTo>
                  <a:lnTo>
                    <a:pt x="7642199" y="1127813"/>
                  </a:lnTo>
                  <a:lnTo>
                    <a:pt x="7648906" y="1081385"/>
                  </a:lnTo>
                  <a:lnTo>
                    <a:pt x="7656471" y="1035239"/>
                  </a:lnTo>
                  <a:lnTo>
                    <a:pt x="7664888" y="989383"/>
                  </a:lnTo>
                  <a:lnTo>
                    <a:pt x="7674146" y="943825"/>
                  </a:lnTo>
                  <a:lnTo>
                    <a:pt x="7684238" y="898574"/>
                  </a:lnTo>
                  <a:lnTo>
                    <a:pt x="7695155" y="853637"/>
                  </a:lnTo>
                  <a:lnTo>
                    <a:pt x="7706890" y="809024"/>
                  </a:lnTo>
                  <a:lnTo>
                    <a:pt x="7719433" y="764741"/>
                  </a:lnTo>
                  <a:lnTo>
                    <a:pt x="7732776" y="720799"/>
                  </a:lnTo>
                  <a:lnTo>
                    <a:pt x="7746912" y="677204"/>
                  </a:lnTo>
                  <a:lnTo>
                    <a:pt x="7761832" y="633966"/>
                  </a:lnTo>
                  <a:lnTo>
                    <a:pt x="7777526" y="591092"/>
                  </a:lnTo>
                  <a:lnTo>
                    <a:pt x="7793988" y="548591"/>
                  </a:lnTo>
                  <a:lnTo>
                    <a:pt x="7811208" y="506471"/>
                  </a:lnTo>
                  <a:lnTo>
                    <a:pt x="7829179" y="464741"/>
                  </a:lnTo>
                  <a:lnTo>
                    <a:pt x="7847892" y="423409"/>
                  </a:lnTo>
                  <a:lnTo>
                    <a:pt x="7867338" y="382482"/>
                  </a:lnTo>
                  <a:lnTo>
                    <a:pt x="7887510" y="341970"/>
                  </a:lnTo>
                  <a:lnTo>
                    <a:pt x="7908398" y="301881"/>
                  </a:lnTo>
                  <a:lnTo>
                    <a:pt x="7929996" y="262222"/>
                  </a:lnTo>
                  <a:lnTo>
                    <a:pt x="7952293" y="223003"/>
                  </a:lnTo>
                  <a:lnTo>
                    <a:pt x="7975282" y="184232"/>
                  </a:lnTo>
                  <a:lnTo>
                    <a:pt x="7998955" y="145916"/>
                  </a:lnTo>
                  <a:lnTo>
                    <a:pt x="8023303" y="108065"/>
                  </a:lnTo>
                  <a:lnTo>
                    <a:pt x="8048318" y="70686"/>
                  </a:lnTo>
                  <a:lnTo>
                    <a:pt x="8073992" y="33787"/>
                  </a:lnTo>
                  <a:lnTo>
                    <a:pt x="8098420" y="0"/>
                  </a:lnTo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10600" y="0"/>
              <a:ext cx="3581400" cy="38724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3491" y="3846635"/>
              <a:ext cx="4198619" cy="30107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431907"/>
            <a:ext cx="3044825" cy="568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lang="en-US" sz="3700" b="1" spc="-25" dirty="0">
                <a:solidFill>
                  <a:srgbClr val="034EA1"/>
                </a:solidFill>
                <a:latin typeface="Calibri"/>
                <a:cs typeface="Calibri"/>
              </a:rPr>
              <a:t>Our Team</a:t>
            </a:r>
            <a:endParaRPr sz="37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" y="22860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4742" y="2514634"/>
            <a:ext cx="2898057" cy="21679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Acey</a:t>
            </a:r>
            <a:r>
              <a:rPr lang="en-US" sz="2000" dirty="0">
                <a:solidFill>
                  <a:srgbClr val="57585B"/>
                </a:solidFill>
                <a:latin typeface="Calibri"/>
                <a:cs typeface="Calibri"/>
              </a:rPr>
              <a:t> Controlflex </a:t>
            </a:r>
            <a:r>
              <a:rPr sz="2000" spc="-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has</a:t>
            </a:r>
            <a:r>
              <a:rPr sz="2000" spc="-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combination</a:t>
            </a:r>
            <a:r>
              <a:rPr lang="en-US" sz="2000" spc="-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of</a:t>
            </a:r>
            <a:r>
              <a:rPr sz="2000" spc="-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young,</a:t>
            </a:r>
            <a:r>
              <a:rPr sz="2000" spc="-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enthusiastic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57585B"/>
                </a:solidFill>
                <a:latin typeface="Calibri"/>
                <a:cs typeface="Calibri"/>
              </a:rPr>
              <a:t>and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experienced</a:t>
            </a:r>
            <a:r>
              <a:rPr sz="2000" spc="-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leadership</a:t>
            </a:r>
            <a:r>
              <a:rPr sz="2000" spc="-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team</a:t>
            </a:r>
            <a:r>
              <a:rPr sz="2000" spc="-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57585B"/>
                </a:solidFill>
                <a:latin typeface="Calibri"/>
                <a:cs typeface="Calibri"/>
              </a:rPr>
              <a:t>who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sets</a:t>
            </a:r>
            <a:r>
              <a:rPr sz="2000" spc="-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the</a:t>
            </a:r>
            <a:r>
              <a:rPr sz="2000" spc="-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strategic</a:t>
            </a:r>
            <a:r>
              <a:rPr sz="2000" spc="-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direction</a:t>
            </a:r>
            <a:r>
              <a:rPr sz="2000" spc="-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7585B"/>
                </a:solidFill>
                <a:latin typeface="Calibri"/>
                <a:cs typeface="Calibri"/>
              </a:rPr>
              <a:t>of</a:t>
            </a:r>
            <a:r>
              <a:rPr sz="2000" spc="-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57585B"/>
                </a:solidFill>
                <a:latin typeface="Calibri"/>
                <a:cs typeface="Calibri"/>
              </a:rPr>
              <a:t>our </a:t>
            </a:r>
            <a:r>
              <a:rPr sz="2000" spc="-10" dirty="0">
                <a:solidFill>
                  <a:srgbClr val="57585B"/>
                </a:solidFill>
                <a:latin typeface="Calibri"/>
                <a:cs typeface="Calibri"/>
              </a:rPr>
              <a:t>organisation.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58965" y="5413654"/>
            <a:ext cx="1730375" cy="47307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15"/>
              </a:spcBef>
            </a:pP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Swapnil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Chogle</a:t>
            </a:r>
            <a:endParaRPr sz="14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Chief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Executive</a:t>
            </a:r>
            <a:r>
              <a:rPr sz="14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Officer</a:t>
            </a:r>
            <a:endParaRPr sz="1450" dirty="0">
              <a:latin typeface="Calibri"/>
              <a:cs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77AA47-6A6F-4364-A416-824B0B636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8600"/>
            <a:ext cx="7955014" cy="6238736"/>
          </a:xfrm>
          <a:prstGeom prst="teardrop">
            <a:avLst/>
          </a:prstGeom>
          <a:solidFill>
            <a:srgbClr val="FF0000"/>
          </a:solidFill>
          <a:ln w="381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" name="object 4">
            <a:extLst>
              <a:ext uri="{FF2B5EF4-FFF2-40B4-BE49-F238E27FC236}">
                <a16:creationId xmlns:a16="http://schemas.microsoft.com/office/drawing/2014/main" id="{FC194B0F-3FDC-46F9-82E9-32B3E07C96ED}"/>
              </a:ext>
            </a:extLst>
          </p:cNvPr>
          <p:cNvSpPr/>
          <p:nvPr/>
        </p:nvSpPr>
        <p:spPr>
          <a:xfrm rot="5400000" flipH="1">
            <a:off x="685800" y="457200"/>
            <a:ext cx="5379720" cy="6202679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5800" y="381001"/>
            <a:ext cx="6855461" cy="568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lang="en-IN" sz="3700" b="1" spc="-25" dirty="0">
                <a:solidFill>
                  <a:srgbClr val="034EA1"/>
                </a:solidFill>
                <a:latin typeface="Calibri"/>
                <a:cs typeface="Calibri"/>
              </a:rPr>
              <a:t> List Of Manufacturing </a:t>
            </a:r>
            <a:r>
              <a:rPr lang="en-IN" sz="3700" b="1" spc="-25" dirty="0" err="1">
                <a:solidFill>
                  <a:srgbClr val="034EA1"/>
                </a:solidFill>
                <a:latin typeface="Calibri"/>
                <a:cs typeface="Calibri"/>
              </a:rPr>
              <a:t>Equipments</a:t>
            </a:r>
            <a:endParaRPr lang="en-IN" sz="37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0362" y="250697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471B3E-1FBF-4A95-87C5-D46547D03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998253"/>
              </p:ext>
            </p:extLst>
          </p:nvPr>
        </p:nvGraphicFramePr>
        <p:xfrm>
          <a:off x="1600200" y="1524000"/>
          <a:ext cx="7848600" cy="495299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848600">
                  <a:extLst>
                    <a:ext uri="{9D8B030D-6E8A-4147-A177-3AD203B41FA5}">
                      <a16:colId xmlns:a16="http://schemas.microsoft.com/office/drawing/2014/main" val="1644565897"/>
                    </a:ext>
                  </a:extLst>
                </a:gridCol>
              </a:tblGrid>
              <a:tr h="345086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Spiral Winding Machine</a:t>
                      </a:r>
                      <a:endParaRPr lang="en-IN" sz="1600" b="1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68" marR="0" marT="0" marB="0" anchor="ctr"/>
                </a:tc>
                <a:extLst>
                  <a:ext uri="{0D108BD9-81ED-4DB2-BD59-A6C34878D82A}">
                    <a16:rowId xmlns:a16="http://schemas.microsoft.com/office/drawing/2014/main" val="55318192"/>
                  </a:ext>
                </a:extLst>
              </a:tr>
              <a:tr h="46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24 Wire Planetary Stranding Machine with Spiral Winding Attachment</a:t>
                      </a:r>
                      <a:endParaRPr lang="en-US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68" marR="0" marT="0" marB="0" anchor="ctr"/>
                </a:tc>
                <a:extLst>
                  <a:ext uri="{0D108BD9-81ED-4DB2-BD59-A6C34878D82A}">
                    <a16:rowId xmlns:a16="http://schemas.microsoft.com/office/drawing/2014/main" val="1391569247"/>
                  </a:ext>
                </a:extLst>
              </a:tr>
              <a:tr h="345086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Outer Coating Extruder With Armouring</a:t>
                      </a:r>
                      <a:endParaRPr lang="en-IN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68" marR="0" marT="0" marB="0" anchor="ctr"/>
                </a:tc>
                <a:extLst>
                  <a:ext uri="{0D108BD9-81ED-4DB2-BD59-A6C34878D82A}">
                    <a16:rowId xmlns:a16="http://schemas.microsoft.com/office/drawing/2014/main" val="1028099858"/>
                  </a:ext>
                </a:extLst>
              </a:tr>
              <a:tr h="345086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Hammer line Armouring Machine</a:t>
                      </a:r>
                      <a:endParaRPr lang="en-IN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68" marR="0" marT="0" marB="0" anchor="ctr"/>
                </a:tc>
                <a:extLst>
                  <a:ext uri="{0D108BD9-81ED-4DB2-BD59-A6C34878D82A}">
                    <a16:rowId xmlns:a16="http://schemas.microsoft.com/office/drawing/2014/main" val="3318098665"/>
                  </a:ext>
                </a:extLst>
              </a:tr>
              <a:tr h="345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Outer Proof load Testing Machine</a:t>
                      </a:r>
                      <a:endParaRPr lang="en-US" sz="1600" b="1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68" marR="0" marT="0" marB="0" anchor="ctr"/>
                </a:tc>
                <a:extLst>
                  <a:ext uri="{0D108BD9-81ED-4DB2-BD59-A6C34878D82A}">
                    <a16:rowId xmlns:a16="http://schemas.microsoft.com/office/drawing/2014/main" val="2301732763"/>
                  </a:ext>
                </a:extLst>
              </a:tr>
              <a:tr h="345086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Hydraulic Press 63 T ( Swagging )</a:t>
                      </a:r>
                      <a:endParaRPr lang="en-IN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68" marR="0" marT="0" marB="0" anchor="ctr"/>
                </a:tc>
                <a:extLst>
                  <a:ext uri="{0D108BD9-81ED-4DB2-BD59-A6C34878D82A}">
                    <a16:rowId xmlns:a16="http://schemas.microsoft.com/office/drawing/2014/main" val="1887443911"/>
                  </a:ext>
                </a:extLst>
              </a:tr>
              <a:tr h="345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Inner Proof Load Testing Machine</a:t>
                      </a:r>
                      <a:endParaRPr lang="en-US" sz="1600" b="1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68" marR="0" marT="0" marB="0" anchor="ctr"/>
                </a:tc>
                <a:extLst>
                  <a:ext uri="{0D108BD9-81ED-4DB2-BD59-A6C34878D82A}">
                    <a16:rowId xmlns:a16="http://schemas.microsoft.com/office/drawing/2014/main" val="2128700607"/>
                  </a:ext>
                </a:extLst>
              </a:tr>
              <a:tr h="345086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UTM</a:t>
                      </a:r>
                      <a:endParaRPr lang="en-IN" sz="1600" b="1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68" marR="0" marT="0" marB="0" anchor="ctr"/>
                </a:tc>
                <a:extLst>
                  <a:ext uri="{0D108BD9-81ED-4DB2-BD59-A6C34878D82A}">
                    <a16:rowId xmlns:a16="http://schemas.microsoft.com/office/drawing/2014/main" val="1104597094"/>
                  </a:ext>
                </a:extLst>
              </a:tr>
              <a:tr h="345086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Packing Sealing Machine</a:t>
                      </a:r>
                      <a:endParaRPr lang="en-IN" sz="1600" b="1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68" marR="0" marT="0" marB="0" anchor="ctr"/>
                </a:tc>
                <a:extLst>
                  <a:ext uri="{0D108BD9-81ED-4DB2-BD59-A6C34878D82A}">
                    <a16:rowId xmlns:a16="http://schemas.microsoft.com/office/drawing/2014/main" val="135125205"/>
                  </a:ext>
                </a:extLst>
              </a:tr>
              <a:tr h="345086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15 T Hydropneumatic Press</a:t>
                      </a:r>
                      <a:endParaRPr lang="en-IN" sz="1600" b="1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68" marR="0" marT="0" marB="0" anchor="ctr"/>
                </a:tc>
                <a:extLst>
                  <a:ext uri="{0D108BD9-81ED-4DB2-BD59-A6C34878D82A}">
                    <a16:rowId xmlns:a16="http://schemas.microsoft.com/office/drawing/2014/main" val="2282212825"/>
                  </a:ext>
                </a:extLst>
              </a:tr>
              <a:tr h="345086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End Of Line Testing</a:t>
                      </a:r>
                      <a:endParaRPr lang="en-IN" sz="1600" b="1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68" marR="0" marT="0" marB="0" anchor="ctr"/>
                </a:tc>
                <a:extLst>
                  <a:ext uri="{0D108BD9-81ED-4DB2-BD59-A6C34878D82A}">
                    <a16:rowId xmlns:a16="http://schemas.microsoft.com/office/drawing/2014/main" val="4283120425"/>
                  </a:ext>
                </a:extLst>
              </a:tr>
              <a:tr h="345086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Pneumatic Pipe Cutting machine</a:t>
                      </a:r>
                      <a:endParaRPr lang="en-IN" sz="1600" b="1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68" marR="0" marT="0" marB="0" anchor="ctr"/>
                </a:tc>
                <a:extLst>
                  <a:ext uri="{0D108BD9-81ED-4DB2-BD59-A6C34878D82A}">
                    <a16:rowId xmlns:a16="http://schemas.microsoft.com/office/drawing/2014/main" val="2653520704"/>
                  </a:ext>
                </a:extLst>
              </a:tr>
              <a:tr h="345086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Pneumatic Peeling Machine</a:t>
                      </a:r>
                      <a:endParaRPr lang="en-IN" sz="1600" b="1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68" marR="0" marT="0" marB="0" anchor="ctr"/>
                </a:tc>
                <a:extLst>
                  <a:ext uri="{0D108BD9-81ED-4DB2-BD59-A6C34878D82A}">
                    <a16:rowId xmlns:a16="http://schemas.microsoft.com/office/drawing/2014/main" val="1781428162"/>
                  </a:ext>
                </a:extLst>
              </a:tr>
              <a:tr h="345086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Air Compressor</a:t>
                      </a:r>
                      <a:endParaRPr lang="en-IN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268" marR="0" marT="0" marB="0" anchor="ctr"/>
                </a:tc>
                <a:extLst>
                  <a:ext uri="{0D108BD9-81ED-4DB2-BD59-A6C34878D82A}">
                    <a16:rowId xmlns:a16="http://schemas.microsoft.com/office/drawing/2014/main" val="31108271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D066F5E-D270-4C55-B86F-A7A11C1E7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10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0143" y="383794"/>
            <a:ext cx="5722620" cy="1162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3700" b="1" spc="-10" dirty="0">
                <a:solidFill>
                  <a:srgbClr val="034EA1"/>
                </a:solidFill>
                <a:latin typeface="Calibri"/>
                <a:cs typeface="Calibri"/>
              </a:rPr>
              <a:t>I</a:t>
            </a:r>
            <a:r>
              <a:rPr lang="en-US" sz="3700" b="1" spc="-10" dirty="0">
                <a:solidFill>
                  <a:srgbClr val="034EA1"/>
                </a:solidFill>
                <a:latin typeface="Calibri"/>
                <a:cs typeface="Calibri"/>
              </a:rPr>
              <a:t>n</a:t>
            </a:r>
            <a:r>
              <a:rPr sz="3700" b="1" spc="-10" dirty="0">
                <a:solidFill>
                  <a:srgbClr val="034EA1"/>
                </a:solidFill>
                <a:latin typeface="Calibri"/>
                <a:cs typeface="Calibri"/>
              </a:rPr>
              <a:t>-</a:t>
            </a:r>
            <a:r>
              <a:rPr sz="3700" b="1" dirty="0">
                <a:solidFill>
                  <a:srgbClr val="034EA1"/>
                </a:solidFill>
                <a:latin typeface="Calibri"/>
                <a:cs typeface="Calibri"/>
              </a:rPr>
              <a:t>H</a:t>
            </a:r>
            <a:r>
              <a:rPr lang="en-US" sz="3700" b="1" dirty="0">
                <a:solidFill>
                  <a:srgbClr val="034EA1"/>
                </a:solidFill>
                <a:latin typeface="Calibri"/>
                <a:cs typeface="Calibri"/>
              </a:rPr>
              <a:t>ouse</a:t>
            </a:r>
            <a:r>
              <a:rPr sz="3700" b="1" spc="4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3700" b="1" spc="-10" dirty="0">
                <a:solidFill>
                  <a:srgbClr val="034EA1"/>
                </a:solidFill>
                <a:latin typeface="Calibri"/>
                <a:cs typeface="Calibri"/>
              </a:rPr>
              <a:t>C</a:t>
            </a:r>
            <a:r>
              <a:rPr lang="en-US" sz="3700" b="1" spc="-10" dirty="0">
                <a:solidFill>
                  <a:srgbClr val="034EA1"/>
                </a:solidFill>
                <a:latin typeface="Calibri"/>
                <a:cs typeface="Calibri"/>
              </a:rPr>
              <a:t>able</a:t>
            </a:r>
            <a:r>
              <a:rPr sz="3700" b="1" spc="-10" dirty="0">
                <a:solidFill>
                  <a:srgbClr val="034EA1"/>
                </a:solidFill>
                <a:latin typeface="Calibri"/>
                <a:cs typeface="Calibri"/>
              </a:rPr>
              <a:t> M</a:t>
            </a:r>
            <a:r>
              <a:rPr lang="en-US" sz="3700" b="1" spc="-10" dirty="0">
                <a:solidFill>
                  <a:srgbClr val="034EA1"/>
                </a:solidFill>
                <a:latin typeface="Calibri"/>
                <a:cs typeface="Calibri"/>
              </a:rPr>
              <a:t>anufacturing</a:t>
            </a:r>
            <a:r>
              <a:rPr sz="3700" b="1" spc="-11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lang="en-US" sz="3700" b="1" spc="-10" dirty="0">
                <a:solidFill>
                  <a:srgbClr val="034EA1"/>
                </a:solidFill>
                <a:latin typeface="Calibri"/>
                <a:cs typeface="Calibri"/>
              </a:rPr>
              <a:t>Facilities</a:t>
            </a:r>
            <a:endParaRPr sz="37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0362" y="54483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90143" y="1717039"/>
            <a:ext cx="5480050" cy="1530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2230" algn="l">
              <a:lnSpc>
                <a:spcPct val="101200"/>
              </a:lnSpc>
              <a:spcBef>
                <a:spcPts val="105"/>
              </a:spcBef>
            </a:pPr>
            <a:r>
              <a:rPr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In-house</a:t>
            </a:r>
            <a:r>
              <a:rPr sz="2100" b="1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design</a:t>
            </a:r>
            <a:r>
              <a:rPr sz="2100" b="1" spc="6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and</a:t>
            </a:r>
            <a:r>
              <a:rPr sz="2100" b="1" spc="7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Manufacturing</a:t>
            </a:r>
            <a:r>
              <a:rPr sz="2100" b="1" spc="3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facility</a:t>
            </a:r>
            <a:r>
              <a:rPr sz="2100" b="1" spc="6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2100" b="1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: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cey Controlflex</a:t>
            </a:r>
            <a:r>
              <a:rPr sz="185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85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E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ngineering</a:t>
            </a:r>
            <a:r>
              <a:rPr sz="185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is</a:t>
            </a:r>
            <a:r>
              <a:rPr sz="185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having</a:t>
            </a:r>
            <a:r>
              <a:rPr sz="1850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all</a:t>
            </a:r>
            <a:r>
              <a:rPr sz="1850" spc="-1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manufacturing</a:t>
            </a:r>
            <a:r>
              <a:rPr sz="185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facilities</a:t>
            </a:r>
            <a:r>
              <a:rPr sz="185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in-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house.</a:t>
            </a:r>
            <a:r>
              <a:rPr sz="1850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This</a:t>
            </a:r>
            <a:r>
              <a:rPr sz="185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gives</a:t>
            </a:r>
            <a:r>
              <a:rPr sz="1850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 better</a:t>
            </a:r>
            <a:r>
              <a:rPr sz="1850" spc="-3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control</a:t>
            </a:r>
            <a:r>
              <a:rPr sz="185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on</a:t>
            </a:r>
            <a:r>
              <a:rPr sz="185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Product</a:t>
            </a:r>
            <a:r>
              <a:rPr sz="1850" spc="-5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Quality.</a:t>
            </a:r>
            <a:r>
              <a:rPr sz="1850" spc="-3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We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Use</a:t>
            </a:r>
            <a:r>
              <a:rPr sz="185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advance</a:t>
            </a:r>
            <a:r>
              <a:rPr sz="1850" spc="-3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version</a:t>
            </a:r>
            <a:r>
              <a:rPr sz="185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of</a:t>
            </a:r>
            <a:r>
              <a:rPr sz="185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Pro</a:t>
            </a:r>
            <a:r>
              <a:rPr sz="185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Engineer</a:t>
            </a:r>
            <a:r>
              <a:rPr sz="1850" spc="-3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wildfire</a:t>
            </a:r>
            <a:r>
              <a:rPr sz="1850" spc="-3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5.0,</a:t>
            </a:r>
            <a:r>
              <a:rPr sz="1850" spc="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Pro-</a:t>
            </a:r>
            <a:r>
              <a:rPr sz="185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E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Mechanical,</a:t>
            </a:r>
            <a:r>
              <a:rPr sz="185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AutoCAD</a:t>
            </a:r>
            <a:r>
              <a:rPr sz="185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2010,</a:t>
            </a:r>
            <a:r>
              <a:rPr sz="1850" spc="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Catia</a:t>
            </a:r>
            <a:r>
              <a:rPr sz="185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85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V5</a:t>
            </a:r>
            <a:r>
              <a:rPr sz="2100" b="1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.</a:t>
            </a:r>
            <a:endParaRPr sz="21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845" y="6059220"/>
            <a:ext cx="1792605" cy="3552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 fontAlgn="ctr"/>
            <a:r>
              <a:rPr lang="en-IN" sz="11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Outer Coating Extruder With Armouring</a:t>
            </a:r>
            <a:endParaRPr lang="en-IN" sz="1100" b="1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29000" y="6045288"/>
            <a:ext cx="1822450" cy="4296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IN" sz="1300" b="1" dirty="0">
                <a:solidFill>
                  <a:srgbClr val="585858"/>
                </a:solidFill>
                <a:latin typeface="Calibri"/>
                <a:cs typeface="Calibri"/>
              </a:rPr>
              <a:t>Laser Printing </a:t>
            </a:r>
            <a:r>
              <a:rPr sz="1300" b="1" spc="-10" dirty="0">
                <a:solidFill>
                  <a:srgbClr val="585858"/>
                </a:solidFill>
                <a:latin typeface="Calibri"/>
                <a:cs typeface="Calibri"/>
              </a:rPr>
              <a:t>Machine</a:t>
            </a:r>
            <a:endParaRPr lang="en-IN" sz="1300" b="1" spc="-10" dirty="0">
              <a:solidFill>
                <a:srgbClr val="585858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sz="13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75102" y="6045288"/>
            <a:ext cx="2094864" cy="4167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IN" sz="1300" b="1" dirty="0">
                <a:solidFill>
                  <a:srgbClr val="585858"/>
                </a:solidFill>
                <a:latin typeface="Calibri"/>
                <a:cs typeface="Calibri"/>
              </a:rPr>
              <a:t>Pneumatic Outer Peeling Machine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75977" y="6045288"/>
            <a:ext cx="1762125" cy="3507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 fontAlgn="ctr"/>
            <a:r>
              <a:rPr lang="en-IN" sz="11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Hydraulic Press 63 T ( Swagging )</a:t>
            </a:r>
            <a:endParaRPr lang="en-IN" sz="1100" b="1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93249" y="3228609"/>
            <a:ext cx="2118374" cy="5245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 fontAlgn="ctr"/>
            <a:r>
              <a:rPr lang="en-US" sz="11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24 Wire Planetary Stranding Machine with Spiral Winding Attachment</a:t>
            </a:r>
            <a:endParaRPr lang="en-US" sz="1100" b="1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31241" y="3275277"/>
            <a:ext cx="1655445" cy="3507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 fontAlgn="ctr"/>
            <a:r>
              <a:rPr lang="en-IN" sz="11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Hammer Line </a:t>
            </a:r>
            <a:r>
              <a:rPr lang="en-IN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Armouring</a:t>
            </a:r>
            <a:r>
              <a:rPr lang="en-IN" sz="11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Machine</a:t>
            </a:r>
            <a:endParaRPr lang="en-IN" sz="1100" b="1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F395BA-2E79-4C57-9657-BF54E66B4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74751DD-0B66-4139-B1D0-52A620789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01" y="1496194"/>
            <a:ext cx="1997873" cy="1530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973B9C-D806-417E-8956-21DAB0A2D3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357" y="1496194"/>
            <a:ext cx="1965366" cy="147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2C65B8-DA6C-4263-97B8-850F45544F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0" y="4191000"/>
            <a:ext cx="2066645" cy="1530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6596042-7725-4B36-B860-2EBE0F5C3D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593" y="4247960"/>
            <a:ext cx="1965366" cy="147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CD84D14-4DC9-4CAB-8749-B39723E8E25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500"/>
          <a:stretch/>
        </p:blipFill>
        <p:spPr>
          <a:xfrm>
            <a:off x="6339701" y="4199093"/>
            <a:ext cx="2003244" cy="1571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2B5DE9C-92ED-45C2-B98C-EE7A1FFA258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2" t="6666" r="14919" b="5387"/>
          <a:stretch/>
        </p:blipFill>
        <p:spPr>
          <a:xfrm>
            <a:off x="9306687" y="4172535"/>
            <a:ext cx="1997874" cy="156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0143" y="383794"/>
            <a:ext cx="5722620" cy="1162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3700" b="1" spc="-10" dirty="0">
                <a:solidFill>
                  <a:srgbClr val="034EA1"/>
                </a:solidFill>
                <a:latin typeface="Calibri"/>
                <a:cs typeface="Calibri"/>
              </a:rPr>
              <a:t>I</a:t>
            </a:r>
            <a:r>
              <a:rPr lang="en-US" sz="3700" b="1" spc="-10" dirty="0">
                <a:solidFill>
                  <a:srgbClr val="034EA1"/>
                </a:solidFill>
                <a:latin typeface="Calibri"/>
                <a:cs typeface="Calibri"/>
              </a:rPr>
              <a:t>n</a:t>
            </a:r>
            <a:r>
              <a:rPr sz="3700" b="1" spc="-10" dirty="0">
                <a:solidFill>
                  <a:srgbClr val="034EA1"/>
                </a:solidFill>
                <a:latin typeface="Calibri"/>
                <a:cs typeface="Calibri"/>
              </a:rPr>
              <a:t>-</a:t>
            </a:r>
            <a:r>
              <a:rPr sz="3700" b="1" dirty="0">
                <a:solidFill>
                  <a:srgbClr val="034EA1"/>
                </a:solidFill>
                <a:latin typeface="Calibri"/>
                <a:cs typeface="Calibri"/>
              </a:rPr>
              <a:t>H</a:t>
            </a:r>
            <a:r>
              <a:rPr lang="en-US" sz="3700" b="1" dirty="0">
                <a:solidFill>
                  <a:srgbClr val="034EA1"/>
                </a:solidFill>
                <a:latin typeface="Calibri"/>
                <a:cs typeface="Calibri"/>
              </a:rPr>
              <a:t>ouse</a:t>
            </a:r>
            <a:r>
              <a:rPr sz="3700" b="1" spc="4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3700" b="1" spc="-10" dirty="0">
                <a:solidFill>
                  <a:srgbClr val="034EA1"/>
                </a:solidFill>
                <a:latin typeface="Calibri"/>
                <a:cs typeface="Calibri"/>
              </a:rPr>
              <a:t>C</a:t>
            </a:r>
            <a:r>
              <a:rPr lang="en-US" sz="3700" b="1" spc="-10" dirty="0">
                <a:solidFill>
                  <a:srgbClr val="034EA1"/>
                </a:solidFill>
                <a:latin typeface="Calibri"/>
                <a:cs typeface="Calibri"/>
              </a:rPr>
              <a:t>able</a:t>
            </a:r>
            <a:r>
              <a:rPr sz="3700" b="1" spc="-10" dirty="0">
                <a:solidFill>
                  <a:srgbClr val="034EA1"/>
                </a:solidFill>
                <a:latin typeface="Calibri"/>
                <a:cs typeface="Calibri"/>
              </a:rPr>
              <a:t> M</a:t>
            </a:r>
            <a:r>
              <a:rPr lang="en-US" sz="3700" b="1" spc="-10" dirty="0">
                <a:solidFill>
                  <a:srgbClr val="034EA1"/>
                </a:solidFill>
                <a:latin typeface="Calibri"/>
                <a:cs typeface="Calibri"/>
              </a:rPr>
              <a:t>anufacturing</a:t>
            </a:r>
            <a:r>
              <a:rPr sz="3700" b="1" spc="-11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lang="en-US" sz="3700" b="1" spc="-10" dirty="0">
                <a:solidFill>
                  <a:srgbClr val="034EA1"/>
                </a:solidFill>
                <a:latin typeface="Calibri"/>
                <a:cs typeface="Calibri"/>
              </a:rPr>
              <a:t>Facilities</a:t>
            </a:r>
            <a:endParaRPr sz="37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0362" y="54483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8845" y="6059220"/>
            <a:ext cx="1792605" cy="21672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IN" sz="1300" b="1" dirty="0">
                <a:solidFill>
                  <a:srgbClr val="585858"/>
                </a:solidFill>
                <a:latin typeface="Calibri"/>
                <a:cs typeface="Calibri"/>
              </a:rPr>
              <a:t>Outer Deburring Machine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82051" y="6057391"/>
            <a:ext cx="1822450" cy="4167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IN" sz="1300" b="1" dirty="0">
                <a:solidFill>
                  <a:srgbClr val="585858"/>
                </a:solidFill>
                <a:latin typeface="Calibri"/>
                <a:cs typeface="Calibri"/>
              </a:rPr>
              <a:t>Outer / Inner Grinding Machine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75102" y="6045288"/>
            <a:ext cx="2094864" cy="4296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IN" sz="1300" b="1" dirty="0">
                <a:solidFill>
                  <a:srgbClr val="585858"/>
                </a:solidFill>
                <a:latin typeface="Calibri"/>
                <a:cs typeface="Calibri"/>
              </a:rPr>
              <a:t>Butt Welder For Inner 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endParaRPr sz="13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75977" y="6004663"/>
            <a:ext cx="1762125" cy="2092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0395" marR="5080" indent="-608330">
              <a:lnSpc>
                <a:spcPct val="102299"/>
              </a:lnSpc>
              <a:spcBef>
                <a:spcPts val="95"/>
              </a:spcBef>
            </a:pPr>
            <a:r>
              <a:rPr lang="en-IN" sz="1300" b="1" dirty="0">
                <a:solidFill>
                  <a:srgbClr val="585858"/>
                </a:solidFill>
                <a:latin typeface="Calibri"/>
                <a:cs typeface="Calibri"/>
              </a:rPr>
              <a:t>PLC Based UTS Machine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33193" y="3429000"/>
            <a:ext cx="1320165" cy="61683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lang="en-IN" sz="1300" b="1" dirty="0">
                <a:solidFill>
                  <a:srgbClr val="585858"/>
                </a:solidFill>
                <a:latin typeface="Calibri"/>
                <a:cs typeface="Calibri"/>
              </a:rPr>
              <a:t>15 T Hydro pneumatic Press With Interlocking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94811" y="3449366"/>
            <a:ext cx="1655445" cy="413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5305" marR="5080" indent="-523240">
              <a:lnSpc>
                <a:spcPct val="102299"/>
              </a:lnSpc>
              <a:spcBef>
                <a:spcPts val="95"/>
              </a:spcBef>
            </a:pPr>
            <a:r>
              <a:rPr lang="en-IN" sz="1300" b="1" dirty="0">
                <a:solidFill>
                  <a:srgbClr val="585858"/>
                </a:solidFill>
                <a:latin typeface="Calibri"/>
                <a:cs typeface="Calibri"/>
              </a:rPr>
              <a:t>Pneumatic Pipe Cutting Machine</a:t>
            </a:r>
            <a:endParaRPr sz="1300" dirty="0">
              <a:latin typeface="Calibri"/>
              <a:cs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F395BA-2E79-4C57-9657-BF54E66B4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74751DD-0B66-4139-B1D0-52A620789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" r="1064"/>
          <a:stretch/>
        </p:blipFill>
        <p:spPr>
          <a:xfrm rot="5400000">
            <a:off x="3611527" y="1577068"/>
            <a:ext cx="1530985" cy="1997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973B9C-D806-417E-8956-21DAB0A2D3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9701" y="1776818"/>
            <a:ext cx="1965366" cy="147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2C65B8-DA6C-4263-97B8-850F45544F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3" r="13260" b="613"/>
          <a:stretch/>
        </p:blipFill>
        <p:spPr>
          <a:xfrm>
            <a:off x="626219" y="4247960"/>
            <a:ext cx="1997873" cy="1530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6596042-7725-4B36-B860-2EBE0F5C3D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593" y="4247960"/>
            <a:ext cx="1965366" cy="147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CD84D14-4DC9-4CAB-8749-B39723E8E2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5" r="2205"/>
          <a:stretch/>
        </p:blipFill>
        <p:spPr>
          <a:xfrm>
            <a:off x="6339701" y="4199093"/>
            <a:ext cx="2003244" cy="1571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2B5DE9C-92ED-45C2-B98C-EE7A1FFA25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" r="2217"/>
          <a:stretch/>
        </p:blipFill>
        <p:spPr>
          <a:xfrm rot="5400000">
            <a:off x="9521667" y="3957555"/>
            <a:ext cx="1567914" cy="1997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6218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0143" y="383794"/>
            <a:ext cx="5722620" cy="1143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3700" b="1" spc="-10" dirty="0">
                <a:solidFill>
                  <a:srgbClr val="034EA1"/>
                </a:solidFill>
                <a:latin typeface="Calibri"/>
                <a:cs typeface="Calibri"/>
              </a:rPr>
              <a:t>I</a:t>
            </a:r>
            <a:r>
              <a:rPr lang="en-US" sz="3700" b="1" spc="-10" dirty="0">
                <a:solidFill>
                  <a:srgbClr val="034EA1"/>
                </a:solidFill>
                <a:latin typeface="Calibri"/>
                <a:cs typeface="Calibri"/>
              </a:rPr>
              <a:t>n</a:t>
            </a:r>
            <a:r>
              <a:rPr sz="3700" b="1" spc="-10" dirty="0">
                <a:solidFill>
                  <a:srgbClr val="034EA1"/>
                </a:solidFill>
                <a:latin typeface="Calibri"/>
                <a:cs typeface="Calibri"/>
              </a:rPr>
              <a:t>-</a:t>
            </a:r>
            <a:r>
              <a:rPr sz="3700" b="1" dirty="0">
                <a:solidFill>
                  <a:srgbClr val="034EA1"/>
                </a:solidFill>
                <a:latin typeface="Calibri"/>
                <a:cs typeface="Calibri"/>
              </a:rPr>
              <a:t>H</a:t>
            </a:r>
            <a:r>
              <a:rPr lang="en-US" sz="3700" b="1" dirty="0">
                <a:solidFill>
                  <a:srgbClr val="034EA1"/>
                </a:solidFill>
                <a:latin typeface="Calibri"/>
                <a:cs typeface="Calibri"/>
              </a:rPr>
              <a:t>ouse</a:t>
            </a:r>
            <a:r>
              <a:rPr sz="3700" b="1" spc="4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sz="3700" b="1" spc="-10" dirty="0">
                <a:solidFill>
                  <a:srgbClr val="034EA1"/>
                </a:solidFill>
                <a:latin typeface="Calibri"/>
                <a:cs typeface="Calibri"/>
              </a:rPr>
              <a:t>C</a:t>
            </a:r>
            <a:r>
              <a:rPr lang="en-US" sz="3700" b="1" spc="-10" dirty="0">
                <a:solidFill>
                  <a:srgbClr val="034EA1"/>
                </a:solidFill>
                <a:latin typeface="Calibri"/>
                <a:cs typeface="Calibri"/>
              </a:rPr>
              <a:t>able</a:t>
            </a:r>
            <a:r>
              <a:rPr sz="3700" b="1" spc="-10" dirty="0">
                <a:solidFill>
                  <a:srgbClr val="034EA1"/>
                </a:solidFill>
                <a:latin typeface="Calibri"/>
                <a:cs typeface="Calibri"/>
              </a:rPr>
              <a:t> </a:t>
            </a:r>
            <a:r>
              <a:rPr lang="en-IN" sz="3700" b="1" spc="-10" dirty="0">
                <a:solidFill>
                  <a:srgbClr val="034EA1"/>
                </a:solidFill>
                <a:latin typeface="Calibri"/>
                <a:cs typeface="Calibri"/>
              </a:rPr>
              <a:t>Design </a:t>
            </a:r>
            <a:r>
              <a:rPr lang="en-US" sz="3700" b="1" spc="-10" dirty="0">
                <a:solidFill>
                  <a:srgbClr val="034EA1"/>
                </a:solidFill>
                <a:latin typeface="Calibri"/>
                <a:cs typeface="Calibri"/>
              </a:rPr>
              <a:t>Facility</a:t>
            </a:r>
            <a:endParaRPr sz="37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0362" y="54483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3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62275" y="5791687"/>
            <a:ext cx="2438400" cy="21672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IN" sz="1300" b="1" dirty="0">
                <a:solidFill>
                  <a:srgbClr val="585858"/>
                </a:solidFill>
                <a:latin typeface="Calibri"/>
                <a:cs typeface="Calibri"/>
              </a:rPr>
              <a:t>2 D Draft Sight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87011" y="5842145"/>
            <a:ext cx="1762125" cy="2092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0395" marR="5080" indent="-608330">
              <a:lnSpc>
                <a:spcPct val="102299"/>
              </a:lnSpc>
              <a:spcBef>
                <a:spcPts val="95"/>
              </a:spcBef>
            </a:pPr>
            <a:r>
              <a:rPr lang="en-IN" sz="1300" b="1" dirty="0">
                <a:solidFill>
                  <a:srgbClr val="585858"/>
                </a:solidFill>
                <a:latin typeface="Calibri"/>
                <a:cs typeface="Calibri"/>
              </a:rPr>
              <a:t>3 D Solid Works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33193" y="3429000"/>
            <a:ext cx="1320165" cy="61683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lang="en-IN" sz="1300" b="1" dirty="0">
                <a:solidFill>
                  <a:srgbClr val="585858"/>
                </a:solidFill>
                <a:latin typeface="Calibri"/>
                <a:cs typeface="Calibri"/>
              </a:rPr>
              <a:t>15 T Hydro pneumatic Press With Interlocking</a:t>
            </a:r>
            <a:endParaRPr sz="1300" dirty="0">
              <a:latin typeface="Calibri"/>
              <a:cs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F395BA-2E79-4C57-9657-BF54E66B4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81686"/>
            <a:ext cx="1066800" cy="1066800"/>
          </a:xfrm>
          <a:prstGeom prst="rect">
            <a:avLst/>
          </a:prstGeom>
        </p:spPr>
      </p:pic>
      <p:pic>
        <p:nvPicPr>
          <p:cNvPr id="17" name="Picture 4" descr="C:\Users\admin\AppData\Local\Microsoft\Windows\Temporary Internet Files\Content.Word\gear cable assy..jpg">
            <a:extLst>
              <a:ext uri="{FF2B5EF4-FFF2-40B4-BE49-F238E27FC236}">
                <a16:creationId xmlns:a16="http://schemas.microsoft.com/office/drawing/2014/main" id="{87F51A57-64B1-435B-A6E6-176D0F25D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88" y="1972221"/>
            <a:ext cx="3539790" cy="3657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2577F0B1-2759-4B44-8037-EEF2E521F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17" y="1972221"/>
            <a:ext cx="4913313" cy="3657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758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1577</TotalTime>
  <Words>1046</Words>
  <Application>Microsoft Office PowerPoint</Application>
  <PresentationFormat>Widescreen</PresentationFormat>
  <Paragraphs>154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Narrow</vt:lpstr>
      <vt:lpstr>Calibri</vt:lpstr>
      <vt:lpstr>Right Grotesk Compact Black</vt:lpstr>
      <vt:lpstr>Office Theme</vt:lpstr>
      <vt:lpstr>Worksheet</vt:lpstr>
      <vt:lpstr>PowerPoint Presentation</vt:lpstr>
      <vt:lpstr>The Joint Venture Story</vt:lpstr>
      <vt:lpstr>Manufacturing  Facilities</vt:lpstr>
      <vt:lpstr>Vision &amp; Mission Statement</vt:lpstr>
      <vt:lpstr>Our Team</vt:lpstr>
      <vt:lpstr> List Of Manufacturing Equipments</vt:lpstr>
      <vt:lpstr>In-House Cable Manufacturing Facilities</vt:lpstr>
      <vt:lpstr>In-House Cable Manufacturing Facilities</vt:lpstr>
      <vt:lpstr>In-House Cable Design Facility</vt:lpstr>
      <vt:lpstr>Development &amp; Quality Control</vt:lpstr>
      <vt:lpstr>Our products undergo stringent quality tests at all stages of manufacturing in our independent testing facilities. Our trained team of engineers persistently conduct checks and inspection to achieve zero-defects for 100% client satisfaction.</vt:lpstr>
      <vt:lpstr>Endurance Test Machines for Product Validation.</vt:lpstr>
      <vt:lpstr>Types Of Outer Casing For Push Pull Cables</vt:lpstr>
      <vt:lpstr>Types Of Outer Casing For Push Pull Cables</vt:lpstr>
      <vt:lpstr>Types Of Outer Casing For Push Pull Cables</vt:lpstr>
      <vt:lpstr>TYPES OF INNER CABLE</vt:lpstr>
      <vt:lpstr>TYPES OF INNER CABLE</vt:lpstr>
      <vt:lpstr>Gear Shifter Cable Applications</vt:lpstr>
      <vt:lpstr>OUR PRODUCTS  (FOR LCV/MCV/HCV/CE)</vt:lpstr>
      <vt:lpstr>OUR PRODUCTS  (FOR LCV/MCV/HCV/CE)</vt:lpstr>
      <vt:lpstr>OUR PRODUCTS (FOR PASSENGER VEHICLES)</vt:lpstr>
      <vt:lpstr>Our Valued Customers for Gear Shifters </vt:lpstr>
      <vt:lpstr>PowerPoint Presentation</vt:lpstr>
      <vt:lpstr>PowerPoint Presentation</vt:lpstr>
      <vt:lpstr>Sectors</vt:lpstr>
      <vt:lpstr>Non-Automotive sectors that include Railways, Earth Moving Equipment, Marine, Electrical and Agriculture, to name a few.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Devinder singh</dc:creator>
  <cp:lastModifiedBy>Devinder singh</cp:lastModifiedBy>
  <cp:revision>124</cp:revision>
  <dcterms:created xsi:type="dcterms:W3CDTF">2025-02-19T10:47:59Z</dcterms:created>
  <dcterms:modified xsi:type="dcterms:W3CDTF">2025-03-21T10:18:06Z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2024-08-10T00:00:00Z</vt:filetime>
  </property>
  <property fmtid="{D5CDD505-2E9C-101B-9397-08002B2CF9AE}" pid="3" name="Creator">
    <vt:lpwstr>Microsoft® PowerPoint® 2021</vt:lpwstr>
  </property>
  <property fmtid="{D5CDD505-2E9C-101B-9397-08002B2CF9AE}" pid="4" name="LastSaved">
    <vt:filetime>2025-02-19T00:00:00Z</vt:filetime>
  </property>
  <property fmtid="{D5CDD505-2E9C-101B-9397-08002B2CF9AE}" pid="5" name="Producer">
    <vt:lpwstr>Microsoft® PowerPoint® 2021</vt:lpwstr>
  </property>
</Properties>
</file>